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8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2976173" cy="456900"/>
          </a:xfrm>
          <a:prstGeom prst="rect">
            <a:avLst/>
          </a:prstGeom>
          <a:noFill/>
          <a:ln>
            <a:noFill/>
          </a:ln>
        </p:spPr>
        <p:txBody>
          <a:bodyPr vert="horz" wrap="square" lIns="78903" tIns="39452" rIns="78903" bIns="39452" anchorCtr="0" compatLnSpc="0"/>
          <a:lstStyle/>
          <a:p>
            <a:pPr hangingPunct="0">
              <a:defRPr sz="1400"/>
            </a:pPr>
            <a:endParaRPr lang="fr-FR" sz="1200">
              <a:latin typeface="Arial" pitchFamily="18"/>
              <a:ea typeface="Microsoft YaHei" pitchFamily="2"/>
              <a:cs typeface="Mangal" pitchFamily="2"/>
            </a:endParaRPr>
          </a:p>
        </p:txBody>
      </p:sp>
      <p:sp>
        <p:nvSpPr>
          <p:cNvPr id="3" name="Espace réservé de la date 2"/>
          <p:cNvSpPr txBox="1">
            <a:spLocks noGrp="1"/>
          </p:cNvSpPr>
          <p:nvPr>
            <p:ph type="dt" sz="quarter" idx="1"/>
          </p:nvPr>
        </p:nvSpPr>
        <p:spPr>
          <a:xfrm>
            <a:off x="3881795" y="0"/>
            <a:ext cx="2976173" cy="456900"/>
          </a:xfrm>
          <a:prstGeom prst="rect">
            <a:avLst/>
          </a:prstGeom>
          <a:noFill/>
          <a:ln>
            <a:noFill/>
          </a:ln>
        </p:spPr>
        <p:txBody>
          <a:bodyPr vert="horz" wrap="square" lIns="78903" tIns="39452" rIns="78903" bIns="39452" anchorCtr="0" compatLnSpc="0"/>
          <a:lstStyle/>
          <a:p>
            <a:pPr algn="r" hangingPunct="0">
              <a:defRPr sz="1400"/>
            </a:pPr>
            <a:endParaRPr lang="fr-FR" sz="1200">
              <a:latin typeface="Arial" pitchFamily="18"/>
              <a:ea typeface="Microsoft YaHei" pitchFamily="2"/>
              <a:cs typeface="Mangal" pitchFamily="2"/>
            </a:endParaRPr>
          </a:p>
        </p:txBody>
      </p:sp>
      <p:sp>
        <p:nvSpPr>
          <p:cNvPr id="4" name="Espace réservé du pied de page 3"/>
          <p:cNvSpPr txBox="1">
            <a:spLocks noGrp="1"/>
          </p:cNvSpPr>
          <p:nvPr>
            <p:ph type="ftr" sz="quarter" idx="2"/>
          </p:nvPr>
        </p:nvSpPr>
        <p:spPr>
          <a:xfrm>
            <a:off x="0" y="8686952"/>
            <a:ext cx="2976173" cy="456900"/>
          </a:xfrm>
          <a:prstGeom prst="rect">
            <a:avLst/>
          </a:prstGeom>
          <a:noFill/>
          <a:ln>
            <a:noFill/>
          </a:ln>
        </p:spPr>
        <p:txBody>
          <a:bodyPr vert="horz" wrap="square" lIns="78903" tIns="39452" rIns="78903" bIns="39452" anchor="b" anchorCtr="0" compatLnSpc="0"/>
          <a:lstStyle/>
          <a:p>
            <a:pPr hangingPunct="0">
              <a:defRPr sz="1400"/>
            </a:pPr>
            <a:endParaRPr lang="fr-FR" sz="1200">
              <a:latin typeface="Arial" pitchFamily="18"/>
              <a:ea typeface="Microsoft YaHei" pitchFamily="2"/>
              <a:cs typeface="Mangal" pitchFamily="2"/>
            </a:endParaRPr>
          </a:p>
        </p:txBody>
      </p:sp>
      <p:sp>
        <p:nvSpPr>
          <p:cNvPr id="5" name="Espace réservé du numéro de diapositive 4"/>
          <p:cNvSpPr txBox="1">
            <a:spLocks noGrp="1"/>
          </p:cNvSpPr>
          <p:nvPr>
            <p:ph type="sldNum" sz="quarter" idx="3"/>
          </p:nvPr>
        </p:nvSpPr>
        <p:spPr>
          <a:xfrm>
            <a:off x="3881795" y="8686952"/>
            <a:ext cx="2976173" cy="456900"/>
          </a:xfrm>
          <a:prstGeom prst="rect">
            <a:avLst/>
          </a:prstGeom>
          <a:noFill/>
          <a:ln>
            <a:noFill/>
          </a:ln>
        </p:spPr>
        <p:txBody>
          <a:bodyPr vert="horz" wrap="square" lIns="78903" tIns="39452" rIns="78903" bIns="39452" anchor="b" anchorCtr="0" compatLnSpc="0"/>
          <a:lstStyle/>
          <a:p>
            <a:pPr algn="r" hangingPunct="0">
              <a:defRPr sz="1400"/>
            </a:pPr>
            <a:fld id="{6AD25CBA-B5BE-4B94-9790-C23324CB2E94}" type="slidenum">
              <a:t>‹N°›</a:t>
            </a:fld>
            <a:endParaRPr lang="fr-FR" sz="1200">
              <a:latin typeface="Arial" pitchFamily="18"/>
              <a:ea typeface="Microsoft YaHei" pitchFamily="2"/>
              <a:cs typeface="Mangal" pitchFamily="2"/>
            </a:endParaRPr>
          </a:p>
        </p:txBody>
      </p:sp>
    </p:spTree>
    <p:extLst>
      <p:ext uri="{BB962C8B-B14F-4D97-AF65-F5344CB8AC3E}">
        <p14:creationId xmlns:p14="http://schemas.microsoft.com/office/powerpoint/2010/main" val="335847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2971800" cy="457200"/>
          </a:xfrm>
          <a:prstGeom prst="rect">
            <a:avLst/>
          </a:prstGeom>
          <a:noFill/>
          <a:ln>
            <a:noFill/>
          </a:ln>
        </p:spPr>
        <p:txBody>
          <a:bodyPr wrap="square" lIns="91440" tIns="45720" rIns="91440" bIns="45720" anchor="t" anchorCtr="0"/>
          <a:lstStyle>
            <a:lvl1pPr lvl="0" rtl="0" hangingPunct="0">
              <a:buNone/>
              <a:tabLst/>
              <a:defRPr lang="fr-FR" sz="2400" kern="1200">
                <a:latin typeface="Times New Roman" pitchFamily="18"/>
                <a:ea typeface="Arial Unicode MS" pitchFamily="2"/>
                <a:cs typeface="Tahoma" pitchFamily="2"/>
              </a:defRPr>
            </a:lvl1pPr>
          </a:lstStyle>
          <a:p>
            <a:pPr lvl="0"/>
            <a:endParaRPr lang="fr-FR"/>
          </a:p>
        </p:txBody>
      </p:sp>
      <p:sp>
        <p:nvSpPr>
          <p:cNvPr id="3" name="Espace réservé de la date 2"/>
          <p:cNvSpPr txBox="1">
            <a:spLocks noGrp="1"/>
          </p:cNvSpPr>
          <p:nvPr>
            <p:ph type="dt" idx="1"/>
          </p:nvPr>
        </p:nvSpPr>
        <p:spPr>
          <a:xfrm>
            <a:off x="3884759" y="0"/>
            <a:ext cx="2971800" cy="457200"/>
          </a:xfrm>
          <a:prstGeom prst="rect">
            <a:avLst/>
          </a:prstGeom>
          <a:noFill/>
          <a:ln>
            <a:noFill/>
          </a:ln>
        </p:spPr>
        <p:txBody>
          <a:bodyPr wrap="square" lIns="91440" tIns="45720" rIns="91440" bIns="45720" anchor="t" anchorCtr="0"/>
          <a:lstStyle>
            <a:lvl1pPr marL="0" marR="0" lvl="0" indent="0" algn="r" rtl="0" hangingPunct="1">
              <a:lnSpc>
                <a:spcPct val="100000"/>
              </a:lnSpc>
              <a:spcBef>
                <a:spcPts val="0"/>
              </a:spcBef>
              <a:spcAft>
                <a:spcPts val="0"/>
              </a:spcAft>
              <a:buNone/>
              <a:tabLst/>
              <a:defRPr lang="fr-FR" sz="1200" b="0" i="0" u="none" strike="noStrike" kern="1200" spc="0" baseline="0">
                <a:solidFill>
                  <a:srgbClr val="000000"/>
                </a:solidFill>
                <a:latin typeface="Calibri" pitchFamily="18"/>
                <a:ea typeface="Arial Unicode MS" pitchFamily="2"/>
                <a:cs typeface="Tahoma" pitchFamily="2"/>
              </a:defRPr>
            </a:lvl1pPr>
          </a:lstStyle>
          <a:p>
            <a:pPr lvl="0"/>
            <a:fld id="{32B66B7A-F602-41A8-BF5D-AC9CF8652CC5}" type="datetime1">
              <a:rPr lang="fr-FR"/>
              <a:pPr lvl="0"/>
              <a:t>27/04/2023</a:t>
            </a:fld>
            <a:endParaRPr lang="fr-FR"/>
          </a:p>
        </p:txBody>
      </p:sp>
      <p:sp>
        <p:nvSpPr>
          <p:cNvPr id="4" name="Espace réservé de l'image des diapositives 3"/>
          <p:cNvSpPr>
            <a:spLocks noGrp="1" noRot="1" noChangeAspect="1"/>
          </p:cNvSpPr>
          <p:nvPr>
            <p:ph type="sldImg" idx="2"/>
          </p:nvPr>
        </p:nvSpPr>
        <p:spPr>
          <a:xfrm>
            <a:off x="1143000" y="685799"/>
            <a:ext cx="4572000" cy="3429000"/>
          </a:xfrm>
          <a:prstGeom prst="rect">
            <a:avLst/>
          </a:prstGeom>
          <a:noFill/>
          <a:ln>
            <a:noFill/>
            <a:prstDash val="solid"/>
          </a:ln>
        </p:spPr>
      </p:sp>
      <p:sp>
        <p:nvSpPr>
          <p:cNvPr id="5" name="Espace réservé des commentaires 4"/>
          <p:cNvSpPr txBox="1">
            <a:spLocks noGrp="1"/>
          </p:cNvSpPr>
          <p:nvPr>
            <p:ph type="body" sz="quarter" idx="3"/>
          </p:nvPr>
        </p:nvSpPr>
        <p:spPr>
          <a:xfrm>
            <a:off x="685799" y="4343400"/>
            <a:ext cx="5486399" cy="4114800"/>
          </a:xfrm>
          <a:prstGeom prst="rect">
            <a:avLst/>
          </a:prstGeom>
          <a:noFill/>
          <a:ln>
            <a:noFill/>
          </a:ln>
        </p:spPr>
        <p:txBody>
          <a:bodyPr wrap="square" lIns="91440" tIns="45720" rIns="91440" bIns="45720"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txBox="1">
            <a:spLocks noGrp="1"/>
          </p:cNvSpPr>
          <p:nvPr>
            <p:ph type="ftr" sz="quarter" idx="4"/>
          </p:nvPr>
        </p:nvSpPr>
        <p:spPr>
          <a:xfrm>
            <a:off x="0" y="8685360"/>
            <a:ext cx="2971800" cy="457200"/>
          </a:xfrm>
          <a:prstGeom prst="rect">
            <a:avLst/>
          </a:prstGeom>
          <a:noFill/>
          <a:ln>
            <a:noFill/>
          </a:ln>
        </p:spPr>
        <p:txBody>
          <a:bodyPr wrap="square" lIns="91440" tIns="45720" rIns="91440" bIns="45720" anchor="b" anchorCtr="0"/>
          <a:lstStyle>
            <a:lvl1pPr lvl="0" rtl="0" hangingPunct="0">
              <a:buNone/>
              <a:tabLst/>
              <a:defRPr lang="fr-FR" sz="2400" kern="1200">
                <a:latin typeface="Times New Roman" pitchFamily="18"/>
                <a:ea typeface="Arial Unicode MS" pitchFamily="2"/>
                <a:cs typeface="Tahoma" pitchFamily="2"/>
              </a:defRPr>
            </a:lvl1pPr>
          </a:lstStyle>
          <a:p>
            <a:pPr lvl="0"/>
            <a:endParaRPr lang="fr-FR"/>
          </a:p>
        </p:txBody>
      </p:sp>
      <p:sp>
        <p:nvSpPr>
          <p:cNvPr id="7" name="Espace réservé du numéro de diapositive 6"/>
          <p:cNvSpPr txBox="1">
            <a:spLocks noGrp="1"/>
          </p:cNvSpPr>
          <p:nvPr>
            <p:ph type="sldNum" sz="quarter" idx="5"/>
          </p:nvPr>
        </p:nvSpPr>
        <p:spPr>
          <a:xfrm>
            <a:off x="3884759" y="8685360"/>
            <a:ext cx="2971800" cy="457200"/>
          </a:xfrm>
          <a:prstGeom prst="rect">
            <a:avLst/>
          </a:prstGeom>
          <a:noFill/>
          <a:ln>
            <a:noFill/>
          </a:ln>
        </p:spPr>
        <p:txBody>
          <a:bodyPr wrap="square" lIns="91440" tIns="45720" rIns="91440" bIns="45720" anchor="b" anchorCtr="0"/>
          <a:lstStyle>
            <a:lvl1pPr marL="0" marR="0" lvl="0" indent="0" algn="r" rtl="0" hangingPunct="1">
              <a:lnSpc>
                <a:spcPct val="100000"/>
              </a:lnSpc>
              <a:spcBef>
                <a:spcPts val="0"/>
              </a:spcBef>
              <a:spcAft>
                <a:spcPts val="0"/>
              </a:spcAft>
              <a:buNone/>
              <a:tabLst/>
              <a:defRPr lang="fr-FR" sz="1200" b="0" i="0" u="none" strike="noStrike" kern="1200" spc="0" baseline="0">
                <a:solidFill>
                  <a:srgbClr val="000000"/>
                </a:solidFill>
                <a:latin typeface="Calibri" pitchFamily="18"/>
                <a:ea typeface="Arial Unicode MS" pitchFamily="2"/>
                <a:cs typeface="Tahoma" pitchFamily="2"/>
              </a:defRPr>
            </a:lvl1pPr>
          </a:lstStyle>
          <a:p>
            <a:pPr lvl="0"/>
            <a:fld id="{FA3120DB-FDB8-4C92-BAFD-41DF166537B8}" type="slidenum">
              <a:t>‹N°›</a:t>
            </a:fld>
            <a:endParaRPr lang="fr-FR"/>
          </a:p>
        </p:txBody>
      </p:sp>
    </p:spTree>
    <p:extLst>
      <p:ext uri="{BB962C8B-B14F-4D97-AF65-F5344CB8AC3E}">
        <p14:creationId xmlns:p14="http://schemas.microsoft.com/office/powerpoint/2010/main" val="247955619"/>
      </p:ext>
    </p:extLst>
  </p:cSld>
  <p:clrMap bg1="lt1" tx1="dk1" bg2="lt2" tx2="dk2" accent1="accent1" accent2="accent2" accent3="accent3" accent4="accent4" accent5="accent5" accent6="accent6" hlink="hlink" folHlink="folHlink"/>
  <p:notesStyle>
    <a:lvl1pPr marL="0" marR="0" lvl="0" indent="0" algn="l" rtl="0" hangingPunct="1">
      <a:lnSpc>
        <a:spcPct val="100000"/>
      </a:lnSpc>
      <a:spcBef>
        <a:spcPts val="0"/>
      </a:spcBef>
      <a:spcAft>
        <a:spcPts val="0"/>
      </a:spcAft>
      <a:buNone/>
      <a:tabLst/>
      <a:defRPr lang="fr-FR" sz="1200" b="0" i="0" u="none" strike="noStrike" kern="1200" spc="0" baseline="0">
        <a:ln>
          <a:noFill/>
        </a:ln>
        <a:solidFill>
          <a:srgbClr val="000000"/>
        </a:solidFill>
        <a:latin typeface="Calibri" pitchFamily="18"/>
        <a:ea typeface="Microsoft YaHei" pitchFamily="2"/>
        <a:cs typeface="Mangal" pitchFamily="2"/>
      </a:defRPr>
    </a:lvl1pPr>
    <a:lvl2pPr marL="457200" marR="0" lvl="1" indent="0" algn="l" rtl="0" hangingPunct="1">
      <a:lnSpc>
        <a:spcPct val="100000"/>
      </a:lnSpc>
      <a:spcBef>
        <a:spcPts val="0"/>
      </a:spcBef>
      <a:spcAft>
        <a:spcPts val="0"/>
      </a:spcAft>
      <a:buNone/>
      <a:tabLst/>
      <a:defRPr lang="fr-FR" sz="1200" b="0" i="0" u="none" strike="noStrike" kern="1200" spc="0" baseline="0">
        <a:ln>
          <a:noFill/>
        </a:ln>
        <a:solidFill>
          <a:srgbClr val="000000"/>
        </a:solidFill>
        <a:latin typeface="Calibri" pitchFamily="18"/>
        <a:ea typeface="Microsoft YaHei" pitchFamily="2"/>
        <a:cs typeface="Mangal" pitchFamily="2"/>
      </a:defRPr>
    </a:lvl2pPr>
    <a:lvl3pPr marL="914400" marR="0" lvl="2" indent="0" algn="l" rtl="0" hangingPunct="1">
      <a:lnSpc>
        <a:spcPct val="100000"/>
      </a:lnSpc>
      <a:spcBef>
        <a:spcPts val="0"/>
      </a:spcBef>
      <a:spcAft>
        <a:spcPts val="0"/>
      </a:spcAft>
      <a:buNone/>
      <a:tabLst/>
      <a:defRPr lang="fr-FR" sz="1200" b="0" i="0" u="none" strike="noStrike" kern="1200" spc="0" baseline="0">
        <a:ln>
          <a:noFill/>
        </a:ln>
        <a:solidFill>
          <a:srgbClr val="000000"/>
        </a:solidFill>
        <a:latin typeface="Calibri" pitchFamily="18"/>
        <a:ea typeface="Microsoft YaHei" pitchFamily="2"/>
        <a:cs typeface="Mangal" pitchFamily="2"/>
      </a:defRPr>
    </a:lvl3pPr>
    <a:lvl4pPr marL="1371599" marR="0" lvl="3" indent="0" algn="l" rtl="0" hangingPunct="1">
      <a:lnSpc>
        <a:spcPct val="100000"/>
      </a:lnSpc>
      <a:spcBef>
        <a:spcPts val="0"/>
      </a:spcBef>
      <a:spcAft>
        <a:spcPts val="0"/>
      </a:spcAft>
      <a:buNone/>
      <a:tabLst/>
      <a:defRPr lang="fr-FR" sz="1200" b="0" i="0" u="none" strike="noStrike" kern="1200" spc="0" baseline="0">
        <a:ln>
          <a:noFill/>
        </a:ln>
        <a:solidFill>
          <a:srgbClr val="000000"/>
        </a:solidFill>
        <a:latin typeface="Calibri" pitchFamily="18"/>
        <a:ea typeface="Microsoft YaHei" pitchFamily="2"/>
        <a:cs typeface="Mangal" pitchFamily="2"/>
      </a:defRPr>
    </a:lvl4pPr>
    <a:lvl5pPr marL="1828800" marR="0" lvl="4" indent="0" algn="l" rtl="0" hangingPunct="1">
      <a:lnSpc>
        <a:spcPct val="100000"/>
      </a:lnSpc>
      <a:spcBef>
        <a:spcPts val="0"/>
      </a:spcBef>
      <a:spcAft>
        <a:spcPts val="0"/>
      </a:spcAft>
      <a:buNone/>
      <a:tabLst/>
      <a:defRPr lang="fr-FR" sz="1200" b="0" i="0" u="none" strike="noStrike" kern="1200" spc="0" baseline="0">
        <a:ln>
          <a:noFill/>
        </a:ln>
        <a:solidFill>
          <a:srgbClr val="000000"/>
        </a:solidFill>
        <a:latin typeface="Calibri" pitchFamily="18"/>
        <a:ea typeface="Microsoft YaHei" pitchFamily="2"/>
        <a:cs typeface="Mangal" pitchFamily="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xfrm>
            <a:off x="1107000" y="812520"/>
            <a:ext cx="5345280" cy="4008959"/>
          </a:xfrm>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a:xfrm>
            <a:off x="756000" y="5078520"/>
            <a:ext cx="6047640" cy="4811040"/>
          </a:xfrm>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xfrm>
            <a:off x="1143000" y="685800"/>
            <a:ext cx="4572000" cy="3429000"/>
          </a:xfrm>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a:lstStyle/>
          <a:p>
            <a:pPr marL="216000" indent="-216000" hangingPunct="0"/>
            <a:endParaRPr lang="fr-FR" sz="2000">
              <a:latin typeface="Arial" pitchFamily="18"/>
            </a:endParaRPr>
          </a:p>
        </p:txBody>
      </p:sp>
      <p:sp>
        <p:nvSpPr>
          <p:cNvPr id="4" name="Espace réservé du numéro de diapositive 3"/>
          <p:cNvSpPr txBox="1"/>
          <p:nvPr/>
        </p:nvSpPr>
        <p:spPr>
          <a:xfrm>
            <a:off x="3884759" y="8685360"/>
            <a:ext cx="2971800" cy="457200"/>
          </a:xfrm>
          <a:prstGeom prst="rect">
            <a:avLst/>
          </a:prstGeom>
          <a:noFill/>
          <a:ln>
            <a:noFill/>
          </a:ln>
        </p:spPr>
        <p:txBody>
          <a:bodyPr vert="horz" wrap="square" lIns="91440" tIns="45720" rIns="91440" bIns="45720" anchor="b" anchorCtr="0" compatLnSpc="0"/>
          <a:lstStyle/>
          <a:p>
            <a:pPr marL="0" marR="0" lvl="0" indent="0" algn="r" rtl="0" hangingPunct="1">
              <a:lnSpc>
                <a:spcPct val="100000"/>
              </a:lnSpc>
              <a:spcBef>
                <a:spcPts val="0"/>
              </a:spcBef>
              <a:spcAft>
                <a:spcPts val="0"/>
              </a:spcAft>
              <a:buNone/>
              <a:tabLst/>
            </a:pPr>
            <a:fld id="{D9AB286F-9604-421A-8B9E-53D736BBE5E8}" type="slidenum">
              <a:t>15</a:t>
            </a:fld>
            <a:endParaRPr lang="fr-FR" sz="1200" b="0" i="0" u="none" strike="noStrike" kern="1200" spc="0" baseline="0">
              <a:ln>
                <a:noFill/>
              </a:ln>
              <a:solidFill>
                <a:srgbClr val="000000"/>
              </a:solidFill>
              <a:latin typeface="Calibri" pitchFamily="18"/>
              <a:ea typeface="Microsoft YaHei" pitchFamily="2"/>
              <a:cs typeface="Mangal" pitchFamily="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xfrm>
            <a:off x="1143000" y="685800"/>
            <a:ext cx="4572000" cy="3429000"/>
          </a:xfrm>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2"/>
          <p:cNvSpPr txBox="1">
            <a:spLocks noGrp="1"/>
          </p:cNvSpPr>
          <p:nvPr>
            <p:ph type="dt" idx="1"/>
          </p:nvPr>
        </p:nvSpPr>
        <p:spPr>
          <a:ln/>
        </p:spPr>
        <p:txBody>
          <a:bodyPr wrap="square" lIns="91440" tIns="45720" rIns="91440" bIns="45720" anchor="t" anchorCtr="0"/>
          <a:lstStyle/>
          <a:p>
            <a:pPr lvl="0"/>
            <a:fld id="{32B66B7A-F602-41A8-BF5D-AC9CF8652CC5}" type="datetime1">
              <a:rPr lang="fr-FR"/>
              <a:pPr lvl="0"/>
              <a:t>27/04/2023</a:t>
            </a:fld>
            <a:endParaRPr lang="fr-FR"/>
          </a:p>
        </p:txBody>
      </p:sp>
      <p:sp>
        <p:nvSpPr>
          <p:cNvPr id="2" name="Espace réservé de l'image des diapositives 1"/>
          <p:cNvSpPr>
            <a:spLocks noGrp="1" noRot="1" noChangeAspect="1" noResize="1"/>
          </p:cNvSpPr>
          <p:nvPr>
            <p:ph type="sldImg"/>
          </p:nvPr>
        </p:nvSpPr>
        <p:spPr>
          <a:solidFill>
            <a:srgbClr val="4F81BD"/>
          </a:solidFill>
          <a:ln w="25560">
            <a:solidFill>
              <a:srgbClr val="385D8A"/>
            </a:solidFill>
            <a:prstDash val="solid"/>
          </a:ln>
        </p:spPr>
      </p:sp>
      <p:sp>
        <p:nvSpPr>
          <p:cNvPr id="3" name="Espace réservé des commentaires 2"/>
          <p:cNvSpPr txBox="1">
            <a:spLocks noGrp="1"/>
          </p:cNvSpPr>
          <p:nvPr>
            <p:ph type="body" sz="quarter" idx="1"/>
          </p:nvPr>
        </p:nvSpPr>
        <p:spPr/>
        <p:txBody>
          <a:bodyPr lIns="0" tIns="0" rIns="0" bIns="0"/>
          <a:lstStyle/>
          <a:p>
            <a:pPr marL="216000" indent="-216000" hangingPunct="0"/>
            <a:endParaRPr lang="fr-FR" sz="2000">
              <a:latin typeface="Arial" pitchFamily="1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799" y="1371599"/>
            <a:ext cx="7848720" cy="1927080"/>
          </a:xfrm>
        </p:spPr>
        <p:txBody>
          <a:bodyPr anchor="b"/>
          <a:lstStyle>
            <a:lvl1pPr>
              <a:defRPr sz="5400"/>
            </a:lvl1pPr>
          </a:lstStyle>
          <a:p>
            <a:pPr lvl="0"/>
            <a:r>
              <a:rPr lang="fr-FR"/>
              <a:t>Modifiez le style du titre</a:t>
            </a:r>
          </a:p>
        </p:txBody>
      </p:sp>
      <p:sp>
        <p:nvSpPr>
          <p:cNvPr id="3" name="Subtitle 2"/>
          <p:cNvSpPr txBox="1">
            <a:spLocks noGrp="1"/>
          </p:cNvSpPr>
          <p:nvPr>
            <p:ph type="subTitle" idx="1"/>
          </p:nvPr>
        </p:nvSpPr>
        <p:spPr>
          <a:xfrm>
            <a:off x="685799" y="3505319"/>
            <a:ext cx="6400799" cy="1752479"/>
          </a:xfrm>
        </p:spPr>
        <p:txBody>
          <a:bodyPr/>
          <a:lstStyle>
            <a:lvl1pPr marL="0" indent="0">
              <a:buNone/>
              <a:defRPr>
                <a:ln>
                  <a:noFill/>
                </a:ln>
                <a:solidFill>
                  <a:srgbClr val="57576E"/>
                </a:solidFill>
                <a:latin typeface="Arial" pitchFamily="18"/>
                <a:ea typeface="Microsoft YaHei" pitchFamily="2"/>
                <a:cs typeface="Mangal" pitchFamily="2"/>
              </a:defRPr>
            </a:lvl1pPr>
          </a:lstStyle>
          <a:p>
            <a:pPr lvl="0"/>
            <a:r>
              <a:rPr lang="fr-FR"/>
              <a:t>Modifiez le style des sous-titres du masque</a:t>
            </a:r>
          </a:p>
        </p:txBody>
      </p:sp>
      <p:sp>
        <p:nvSpPr>
          <p:cNvPr id="4" name="Date Placeholder 3"/>
          <p:cNvSpPr txBox="1">
            <a:spLocks noGrp="1"/>
          </p:cNvSpPr>
          <p:nvPr>
            <p:ph type="dt" sz="half" idx="7"/>
          </p:nvPr>
        </p:nvSpPr>
        <p:spPr/>
        <p:txBody>
          <a:bodyPr/>
          <a:lstStyle>
            <a:lvl1pPr>
              <a:defRPr/>
            </a:lvl1pPr>
          </a:lstStyle>
          <a:p>
            <a:pPr lvl="0"/>
            <a:r>
              <a:rPr lang="fr-FR"/>
              <a:t>4/26/2023</a:t>
            </a:r>
          </a:p>
        </p:txBody>
      </p:sp>
      <p:sp>
        <p:nvSpPr>
          <p:cNvPr id="5" name="Footer Placeholder 4"/>
          <p:cNvSpPr txBox="1">
            <a:spLocks noGrp="1"/>
          </p:cNvSpPr>
          <p:nvPr>
            <p:ph type="ftr" sz="quarter" idx="9"/>
          </p:nvPr>
        </p:nvSpPr>
        <p:spPr/>
        <p:txBody>
          <a:bodyPr/>
          <a:lstStyle>
            <a:lvl1pPr>
              <a:defRPr/>
            </a:lvl1pPr>
          </a:lstStyle>
          <a:p>
            <a:pPr lvl="0"/>
            <a:r>
              <a:rPr lang="fr-FR"/>
              <a:t>RATC Cénac 28/04/2023           X Debelleix</a:t>
            </a:r>
          </a:p>
        </p:txBody>
      </p:sp>
      <p:sp>
        <p:nvSpPr>
          <p:cNvPr id="6" name="Slide Number Placeholder 5"/>
          <p:cNvSpPr txBox="1">
            <a:spLocks noGrp="1"/>
          </p:cNvSpPr>
          <p:nvPr>
            <p:ph type="sldNum" sz="quarter" idx="8"/>
          </p:nvPr>
        </p:nvSpPr>
        <p:spPr/>
        <p:txBody>
          <a:bodyPr/>
          <a:lstStyle>
            <a:lvl1pPr>
              <a:defRPr/>
            </a:lvl1pPr>
          </a:lstStyle>
          <a:p>
            <a:pPr lvl="0"/>
            <a:fld id="{C4780E0F-A884-432C-89E1-216150337AFE}" type="slidenum">
              <a:t>‹N°›</a:t>
            </a:fld>
            <a:endParaRPr lang="en-US"/>
          </a:p>
        </p:txBody>
      </p:sp>
      <p:cxnSp>
        <p:nvCxnSpPr>
          <p:cNvPr id="7" name="Straight Connector 7"/>
          <p:cNvCxnSpPr/>
          <p:nvPr/>
        </p:nvCxnSpPr>
        <p:spPr>
          <a:xfrm>
            <a:off x="685799" y="3398400"/>
            <a:ext cx="7848721" cy="1800"/>
          </a:xfrm>
          <a:prstGeom prst="straightConnector1">
            <a:avLst/>
          </a:prstGeom>
          <a:noFill/>
          <a:ln w="19080">
            <a:solidFill>
              <a:srgbClr val="D2533C"/>
            </a:solidFill>
            <a:prstDash val="solid"/>
          </a:ln>
        </p:spPr>
      </p:cxnSp>
    </p:spTree>
    <p:extLst>
      <p:ext uri="{BB962C8B-B14F-4D97-AF65-F5344CB8AC3E}">
        <p14:creationId xmlns:p14="http://schemas.microsoft.com/office/powerpoint/2010/main" val="1092210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p:cNvSpPr txBox="1">
            <a:spLocks noGrp="1"/>
          </p:cNvSpPr>
          <p:nvPr>
            <p:ph type="dt" sz="half" idx="7"/>
          </p:nvPr>
        </p:nvSpPr>
        <p:spPr/>
        <p:txBody>
          <a:bodyPr/>
          <a:lstStyle>
            <a:lvl1pPr>
              <a:defRPr/>
            </a:lvl1pPr>
          </a:lstStyle>
          <a:p>
            <a:pPr lvl="0"/>
            <a:r>
              <a:rPr lang="fr-FR"/>
              <a:t>4/26/2023</a:t>
            </a:r>
          </a:p>
        </p:txBody>
      </p:sp>
      <p:sp>
        <p:nvSpPr>
          <p:cNvPr id="5" name="Footer Placeholder 4"/>
          <p:cNvSpPr txBox="1">
            <a:spLocks noGrp="1"/>
          </p:cNvSpPr>
          <p:nvPr>
            <p:ph type="ftr" sz="quarter" idx="9"/>
          </p:nvPr>
        </p:nvSpPr>
        <p:spPr/>
        <p:txBody>
          <a:bodyPr/>
          <a:lstStyle>
            <a:lvl1pPr>
              <a:defRPr/>
            </a:lvl1pPr>
          </a:lstStyle>
          <a:p>
            <a:pPr lvl="0"/>
            <a:r>
              <a:rPr lang="fr-FR"/>
              <a:t>RATC Cénac 28/04/2023           X Debelleix</a:t>
            </a:r>
          </a:p>
        </p:txBody>
      </p:sp>
      <p:sp>
        <p:nvSpPr>
          <p:cNvPr id="6" name="Slide Number Placeholder 5"/>
          <p:cNvSpPr txBox="1">
            <a:spLocks noGrp="1"/>
          </p:cNvSpPr>
          <p:nvPr>
            <p:ph type="sldNum" sz="quarter" idx="8"/>
          </p:nvPr>
        </p:nvSpPr>
        <p:spPr/>
        <p:txBody>
          <a:bodyPr/>
          <a:lstStyle>
            <a:lvl1pPr>
              <a:defRPr/>
            </a:lvl1pPr>
          </a:lstStyle>
          <a:p>
            <a:pPr lvl="0"/>
            <a:fld id="{E7552451-1F6A-4932-B3CB-A7E95DA97D60}" type="slidenum">
              <a:t>‹N°›</a:t>
            </a:fld>
            <a:endParaRPr lang="en-US"/>
          </a:p>
        </p:txBody>
      </p:sp>
    </p:spTree>
    <p:extLst>
      <p:ext uri="{BB962C8B-B14F-4D97-AF65-F5344CB8AC3E}">
        <p14:creationId xmlns:p14="http://schemas.microsoft.com/office/powerpoint/2010/main" val="3782967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609480"/>
            <a:ext cx="2057400" cy="5867279"/>
          </a:xfrm>
        </p:spPr>
        <p:txBody>
          <a:bodyPr vert="eaVert" anchor="t"/>
          <a:lstStyle>
            <a:lvl1pPr>
              <a:defRPr/>
            </a:lvl1pPr>
          </a:lstStyle>
          <a:p>
            <a:pPr lvl="0"/>
            <a:r>
              <a:rPr lang="fr-FR"/>
              <a:t>Modifiez le style du titre</a:t>
            </a:r>
          </a:p>
        </p:txBody>
      </p:sp>
      <p:sp>
        <p:nvSpPr>
          <p:cNvPr id="3" name="Vertical Text Placeholder 2"/>
          <p:cNvSpPr txBox="1">
            <a:spLocks noGrp="1"/>
          </p:cNvSpPr>
          <p:nvPr>
            <p:ph type="body" orient="vert" idx="1"/>
          </p:nvPr>
        </p:nvSpPr>
        <p:spPr>
          <a:xfrm>
            <a:off x="457200" y="609480"/>
            <a:ext cx="6019919" cy="5867279"/>
          </a:xfrm>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p:cNvSpPr txBox="1">
            <a:spLocks noGrp="1"/>
          </p:cNvSpPr>
          <p:nvPr>
            <p:ph type="dt" sz="half" idx="7"/>
          </p:nvPr>
        </p:nvSpPr>
        <p:spPr/>
        <p:txBody>
          <a:bodyPr/>
          <a:lstStyle>
            <a:lvl1pPr>
              <a:defRPr/>
            </a:lvl1pPr>
          </a:lstStyle>
          <a:p>
            <a:pPr lvl="0"/>
            <a:r>
              <a:rPr lang="fr-FR"/>
              <a:t>4/26/2023</a:t>
            </a:r>
          </a:p>
        </p:txBody>
      </p:sp>
      <p:sp>
        <p:nvSpPr>
          <p:cNvPr id="5" name="Footer Placeholder 4"/>
          <p:cNvSpPr txBox="1">
            <a:spLocks noGrp="1"/>
          </p:cNvSpPr>
          <p:nvPr>
            <p:ph type="ftr" sz="quarter" idx="9"/>
          </p:nvPr>
        </p:nvSpPr>
        <p:spPr/>
        <p:txBody>
          <a:bodyPr/>
          <a:lstStyle>
            <a:lvl1pPr>
              <a:defRPr/>
            </a:lvl1pPr>
          </a:lstStyle>
          <a:p>
            <a:pPr lvl="0"/>
            <a:r>
              <a:rPr lang="fr-FR"/>
              <a:t>RATC Cénac 28/04/2023           X Debelleix</a:t>
            </a:r>
          </a:p>
        </p:txBody>
      </p:sp>
      <p:sp>
        <p:nvSpPr>
          <p:cNvPr id="6" name="Slide Number Placeholder 5"/>
          <p:cNvSpPr txBox="1">
            <a:spLocks noGrp="1"/>
          </p:cNvSpPr>
          <p:nvPr>
            <p:ph type="sldNum" sz="quarter" idx="8"/>
          </p:nvPr>
        </p:nvSpPr>
        <p:spPr/>
        <p:txBody>
          <a:bodyPr/>
          <a:lstStyle>
            <a:lvl1pPr>
              <a:defRPr/>
            </a:lvl1pPr>
          </a:lstStyle>
          <a:p>
            <a:pPr lvl="0"/>
            <a:fld id="{DD695356-6A6A-4D8F-BF18-617FE79B8968}" type="slidenum">
              <a:t>‹N°›</a:t>
            </a:fld>
            <a:endParaRPr lang="en-US"/>
          </a:p>
        </p:txBody>
      </p:sp>
    </p:spTree>
    <p:extLst>
      <p:ext uri="{BB962C8B-B14F-4D97-AF65-F5344CB8AC3E}">
        <p14:creationId xmlns:p14="http://schemas.microsoft.com/office/powerpoint/2010/main" val="3371456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p>
        </p:txBody>
      </p:sp>
      <p:sp>
        <p:nvSpPr>
          <p:cNvPr id="3" name="Content Placeholder 2"/>
          <p:cNvSpPr txBox="1">
            <a:spLocks noGrp="1"/>
          </p:cNvSpPr>
          <p:nvPr>
            <p:ph type="title" idx="4294967295"/>
          </p:nvPr>
        </p:nvSpPr>
        <p:spPr>
          <a:xfrm>
            <a:off x="457200" y="1600200"/>
            <a:ext cx="8229600" cy="4876920"/>
          </a:xfrm>
        </p:spPr>
        <p:txBody>
          <a:bodyPr anchor="t"/>
          <a:lstStyle>
            <a:lvl1pPr marL="182880" indent="-182880">
              <a:spcBef>
                <a:spcPts val="601"/>
              </a:spcBef>
              <a:buClr>
                <a:srgbClr val="93A299"/>
              </a:buClr>
              <a:buSzPct val="85000"/>
              <a:buFont typeface="Arial" pitchFamily="34"/>
              <a:buChar char="•"/>
              <a:defRPr sz="2400" spc="0">
                <a:solidFill>
                  <a:srgbClr val="292934"/>
                </a:solidFill>
              </a:defRPr>
            </a:lvl1pPr>
          </a:lstStyle>
          <a:p>
            <a:pPr lvl="0"/>
            <a:r>
              <a:rPr lang="fr-FR"/>
              <a:t>Modifiez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4" name="Date Placeholder 3"/>
          <p:cNvSpPr txBox="1">
            <a:spLocks noGrp="1"/>
          </p:cNvSpPr>
          <p:nvPr>
            <p:ph type="dt" sz="half" idx="7"/>
          </p:nvPr>
        </p:nvSpPr>
        <p:spPr/>
        <p:txBody>
          <a:bodyPr/>
          <a:lstStyle>
            <a:lvl1pPr>
              <a:defRPr/>
            </a:lvl1pPr>
          </a:lstStyle>
          <a:p>
            <a:pPr lvl="0"/>
            <a:r>
              <a:rPr lang="fr-FR"/>
              <a:t>4/26/2023</a:t>
            </a:r>
          </a:p>
        </p:txBody>
      </p:sp>
      <p:sp>
        <p:nvSpPr>
          <p:cNvPr id="5" name="Footer Placeholder 4"/>
          <p:cNvSpPr txBox="1">
            <a:spLocks noGrp="1"/>
          </p:cNvSpPr>
          <p:nvPr>
            <p:ph type="ftr" sz="quarter" idx="9"/>
          </p:nvPr>
        </p:nvSpPr>
        <p:spPr/>
        <p:txBody>
          <a:bodyPr/>
          <a:lstStyle>
            <a:lvl1pPr>
              <a:defRPr/>
            </a:lvl1pPr>
          </a:lstStyle>
          <a:p>
            <a:pPr lvl="0"/>
            <a:r>
              <a:rPr lang="fr-FR"/>
              <a:t>RATC Cénac 28/04/2023           X Debelleix</a:t>
            </a:r>
          </a:p>
        </p:txBody>
      </p:sp>
      <p:sp>
        <p:nvSpPr>
          <p:cNvPr id="6" name="Slide Number Placeholder 5"/>
          <p:cNvSpPr txBox="1">
            <a:spLocks noGrp="1"/>
          </p:cNvSpPr>
          <p:nvPr>
            <p:ph type="sldNum" sz="quarter" idx="8"/>
          </p:nvPr>
        </p:nvSpPr>
        <p:spPr/>
        <p:txBody>
          <a:bodyPr/>
          <a:lstStyle>
            <a:lvl1pPr>
              <a:defRPr/>
            </a:lvl1pPr>
          </a:lstStyle>
          <a:p>
            <a:pPr lvl="0"/>
            <a:fld id="{371C690C-EEF9-4F8B-B26A-F047D6D34651}" type="slidenum">
              <a:t>‹N°›</a:t>
            </a:fld>
            <a:endParaRPr lang="en-US"/>
          </a:p>
        </p:txBody>
      </p:sp>
      <p:sp>
        <p:nvSpPr>
          <p:cNvPr id="7" name="Espace réservé du contenu 6"/>
          <p:cNvSpPr txBox="1">
            <a:spLocks noGrp="1"/>
          </p:cNvSpPr>
          <p:nvPr>
            <p:ph idx="1"/>
          </p:nvPr>
        </p:nvSpPr>
        <p:spPr>
          <a:xfrm>
            <a:off x="457200" y="1604520"/>
            <a:ext cx="8229240" cy="4525920"/>
          </a:xfrm>
        </p:spPr>
        <p:txBody>
          <a:bodyPr lIns="0" tIns="0" rIns="0" bIns="0"/>
          <a:lstStyle>
            <a:lvl1pPr hangingPunct="0">
              <a:spcBef>
                <a:spcPts val="0"/>
              </a:spcBef>
              <a:spcAft>
                <a:spcPts val="1417"/>
              </a:spcAft>
              <a:defRPr sz="3200">
                <a:ln>
                  <a:noFill/>
                </a:ln>
                <a:latin typeface="Arial" pitchFamily="18"/>
                <a:ea typeface="Microsoft YaHei" pitchFamily="2"/>
                <a:cs typeface="Mangal" pitchFamily="2"/>
              </a:defRPr>
            </a:lvl1pPr>
          </a:lstStyle>
          <a:p>
            <a:endParaRPr lang="fr-FR"/>
          </a:p>
        </p:txBody>
      </p:sp>
    </p:spTree>
    <p:extLst>
      <p:ext uri="{BB962C8B-B14F-4D97-AF65-F5344CB8AC3E}">
        <p14:creationId xmlns:p14="http://schemas.microsoft.com/office/powerpoint/2010/main" val="3819750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txBox="1">
            <a:spLocks noGrp="1"/>
          </p:cNvSpPr>
          <p:nvPr>
            <p:ph type="title"/>
          </p:nvPr>
        </p:nvSpPr>
        <p:spPr>
          <a:xfrm>
            <a:off x="722159" y="2362320"/>
            <a:ext cx="7772400" cy="2200319"/>
          </a:xfrm>
        </p:spPr>
        <p:txBody>
          <a:bodyPr anchor="b"/>
          <a:lstStyle>
            <a:lvl1pPr>
              <a:defRPr sz="4800">
                <a:solidFill>
                  <a:srgbClr val="F3F2DC"/>
                </a:solidFill>
              </a:defRPr>
            </a:lvl1pPr>
          </a:lstStyle>
          <a:p>
            <a:pPr lvl="0"/>
            <a:r>
              <a:rPr lang="fr-FR"/>
              <a:t>Modifiez le style du titre</a:t>
            </a:r>
          </a:p>
        </p:txBody>
      </p:sp>
      <p:sp>
        <p:nvSpPr>
          <p:cNvPr id="3" name="Text Placeholder 2"/>
          <p:cNvSpPr txBox="1">
            <a:spLocks noGrp="1"/>
          </p:cNvSpPr>
          <p:nvPr>
            <p:ph type="body" idx="1"/>
          </p:nvPr>
        </p:nvSpPr>
        <p:spPr>
          <a:xfrm>
            <a:off x="722159" y="4626720"/>
            <a:ext cx="7772400" cy="1500119"/>
          </a:xfrm>
        </p:spPr>
        <p:txBody>
          <a:bodyPr/>
          <a:lstStyle>
            <a:lvl1pPr marL="0" indent="0">
              <a:buNone/>
              <a:defRPr>
                <a:solidFill>
                  <a:srgbClr val="F3F2DC"/>
                </a:solidFill>
              </a:defRPr>
            </a:lvl1pPr>
          </a:lstStyle>
          <a:p>
            <a:pPr lvl="0"/>
            <a:r>
              <a:rPr lang="fr-FR"/>
              <a:t>Modifiez les styles du texte du masque</a:t>
            </a:r>
          </a:p>
        </p:txBody>
      </p:sp>
      <p:sp>
        <p:nvSpPr>
          <p:cNvPr id="4" name="Date Placeholder 3"/>
          <p:cNvSpPr txBox="1">
            <a:spLocks noGrp="1"/>
          </p:cNvSpPr>
          <p:nvPr>
            <p:ph type="dt" sz="half" idx="7"/>
          </p:nvPr>
        </p:nvSpPr>
        <p:spPr/>
        <p:txBody>
          <a:bodyPr/>
          <a:lstStyle>
            <a:lvl1pPr>
              <a:defRPr/>
            </a:lvl1pPr>
          </a:lstStyle>
          <a:p>
            <a:pPr lvl="0"/>
            <a:r>
              <a:rPr lang="fr-FR"/>
              <a:t>4/26/2023</a:t>
            </a:r>
          </a:p>
        </p:txBody>
      </p:sp>
      <p:sp>
        <p:nvSpPr>
          <p:cNvPr id="5" name="Footer Placeholder 4"/>
          <p:cNvSpPr txBox="1">
            <a:spLocks noGrp="1"/>
          </p:cNvSpPr>
          <p:nvPr>
            <p:ph type="ftr" sz="quarter" idx="9"/>
          </p:nvPr>
        </p:nvSpPr>
        <p:spPr/>
        <p:txBody>
          <a:bodyPr/>
          <a:lstStyle>
            <a:lvl1pPr>
              <a:defRPr/>
            </a:lvl1pPr>
          </a:lstStyle>
          <a:p>
            <a:pPr lvl="0"/>
            <a:r>
              <a:rPr lang="fr-FR"/>
              <a:t>RATC Cénac 28/04/2023           X Debelleix</a:t>
            </a:r>
          </a:p>
        </p:txBody>
      </p:sp>
      <p:sp>
        <p:nvSpPr>
          <p:cNvPr id="6" name="Slide Number Placeholder 5"/>
          <p:cNvSpPr txBox="1">
            <a:spLocks noGrp="1"/>
          </p:cNvSpPr>
          <p:nvPr>
            <p:ph type="sldNum" sz="quarter" idx="8"/>
          </p:nvPr>
        </p:nvSpPr>
        <p:spPr/>
        <p:txBody>
          <a:bodyPr/>
          <a:lstStyle>
            <a:lvl1pPr>
              <a:defRPr/>
            </a:lvl1pPr>
          </a:lstStyle>
          <a:p>
            <a:pPr lvl="0"/>
            <a:fld id="{AAC5B5A1-9C23-41A4-8BDD-08675F385D15}" type="slidenum">
              <a:t>‹N°›</a:t>
            </a:fld>
            <a:endParaRPr lang="en-US"/>
          </a:p>
        </p:txBody>
      </p:sp>
      <p:cxnSp>
        <p:nvCxnSpPr>
          <p:cNvPr id="7" name="Straight Connector 6"/>
          <p:cNvCxnSpPr/>
          <p:nvPr/>
        </p:nvCxnSpPr>
        <p:spPr>
          <a:xfrm>
            <a:off x="731519" y="4599360"/>
            <a:ext cx="7848721" cy="1800"/>
          </a:xfrm>
          <a:prstGeom prst="straightConnector1">
            <a:avLst/>
          </a:prstGeom>
          <a:noFill/>
          <a:ln w="19080">
            <a:solidFill>
              <a:srgbClr val="F3F2DC"/>
            </a:solidFill>
            <a:prstDash val="solid"/>
          </a:ln>
        </p:spPr>
      </p:cxnSp>
    </p:spTree>
    <p:extLst>
      <p:ext uri="{BB962C8B-B14F-4D97-AF65-F5344CB8AC3E}">
        <p14:creationId xmlns:p14="http://schemas.microsoft.com/office/powerpoint/2010/main" val="3104392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p>
        </p:txBody>
      </p:sp>
      <p:sp>
        <p:nvSpPr>
          <p:cNvPr id="3" name="Content Placeholder 2"/>
          <p:cNvSpPr txBox="1">
            <a:spLocks noGrp="1"/>
          </p:cNvSpPr>
          <p:nvPr>
            <p:ph type="title" idx="4294967295"/>
          </p:nvPr>
        </p:nvSpPr>
        <p:spPr>
          <a:xfrm>
            <a:off x="457200" y="1673280"/>
            <a:ext cx="4038479" cy="4718160"/>
          </a:xfrm>
        </p:spPr>
        <p:txBody>
          <a:bodyPr anchor="t"/>
          <a:lstStyle>
            <a:lvl1pPr marL="182880" indent="-182880">
              <a:spcBef>
                <a:spcPts val="700"/>
              </a:spcBef>
              <a:buClr>
                <a:srgbClr val="93A299"/>
              </a:buClr>
              <a:buSzPct val="85000"/>
              <a:buFont typeface="Arial" pitchFamily="34"/>
              <a:buChar char="•"/>
              <a:defRPr sz="2800" spc="0">
                <a:solidFill>
                  <a:srgbClr val="292934"/>
                </a:solidFill>
              </a:defRPr>
            </a:lvl1pPr>
          </a:lstStyle>
          <a:p>
            <a:pPr lvl="0"/>
            <a:r>
              <a:rPr lang="fr-FR"/>
              <a:t>Modifiez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4" name="Content Placeholder 3"/>
          <p:cNvSpPr txBox="1">
            <a:spLocks noGrp="1"/>
          </p:cNvSpPr>
          <p:nvPr>
            <p:ph type="title" idx="4294967295"/>
          </p:nvPr>
        </p:nvSpPr>
        <p:spPr>
          <a:xfrm>
            <a:off x="4648320" y="1673280"/>
            <a:ext cx="4038479" cy="4718160"/>
          </a:xfrm>
        </p:spPr>
        <p:txBody>
          <a:bodyPr anchor="t"/>
          <a:lstStyle>
            <a:lvl1pPr marL="182880" indent="-182880">
              <a:spcBef>
                <a:spcPts val="700"/>
              </a:spcBef>
              <a:buClr>
                <a:srgbClr val="93A299"/>
              </a:buClr>
              <a:buSzPct val="85000"/>
              <a:buFont typeface="Arial" pitchFamily="34"/>
              <a:buChar char="•"/>
              <a:defRPr sz="2800" spc="0">
                <a:solidFill>
                  <a:srgbClr val="292934"/>
                </a:solidFill>
              </a:defRPr>
            </a:lvl1pPr>
          </a:lstStyle>
          <a:p>
            <a:pPr lvl="0"/>
            <a:r>
              <a:rPr lang="fr-FR"/>
              <a:t>Modifiez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5" name="Date Placeholder 4"/>
          <p:cNvSpPr txBox="1">
            <a:spLocks noGrp="1"/>
          </p:cNvSpPr>
          <p:nvPr>
            <p:ph type="dt" sz="half" idx="7"/>
          </p:nvPr>
        </p:nvSpPr>
        <p:spPr/>
        <p:txBody>
          <a:bodyPr/>
          <a:lstStyle>
            <a:lvl1pPr>
              <a:defRPr/>
            </a:lvl1pPr>
          </a:lstStyle>
          <a:p>
            <a:pPr lvl="0"/>
            <a:r>
              <a:rPr lang="fr-FR"/>
              <a:t>4/26/2023</a:t>
            </a:r>
          </a:p>
        </p:txBody>
      </p:sp>
      <p:sp>
        <p:nvSpPr>
          <p:cNvPr id="6" name="Footer Placeholder 5"/>
          <p:cNvSpPr txBox="1">
            <a:spLocks noGrp="1"/>
          </p:cNvSpPr>
          <p:nvPr>
            <p:ph type="ftr" sz="quarter" idx="9"/>
          </p:nvPr>
        </p:nvSpPr>
        <p:spPr/>
        <p:txBody>
          <a:bodyPr/>
          <a:lstStyle>
            <a:lvl1pPr>
              <a:defRPr/>
            </a:lvl1pPr>
          </a:lstStyle>
          <a:p>
            <a:pPr lvl="0"/>
            <a:r>
              <a:rPr lang="fr-FR"/>
              <a:t>RATC Cénac 28/04/2023           X Debelleix</a:t>
            </a:r>
          </a:p>
        </p:txBody>
      </p:sp>
      <p:sp>
        <p:nvSpPr>
          <p:cNvPr id="7" name="Slide Number Placeholder 6"/>
          <p:cNvSpPr txBox="1">
            <a:spLocks noGrp="1"/>
          </p:cNvSpPr>
          <p:nvPr>
            <p:ph type="sldNum" sz="quarter" idx="8"/>
          </p:nvPr>
        </p:nvSpPr>
        <p:spPr/>
        <p:txBody>
          <a:bodyPr/>
          <a:lstStyle>
            <a:lvl1pPr>
              <a:defRPr/>
            </a:lvl1pPr>
          </a:lstStyle>
          <a:p>
            <a:pPr lvl="0"/>
            <a:fld id="{27BF7BB3-3B54-42F7-AF85-E795D29D19B5}" type="slidenum">
              <a:t>‹N°›</a:t>
            </a:fld>
            <a:endParaRPr lang="en-US"/>
          </a:p>
        </p:txBody>
      </p:sp>
    </p:spTree>
    <p:extLst>
      <p:ext uri="{BB962C8B-B14F-4D97-AF65-F5344CB8AC3E}">
        <p14:creationId xmlns:p14="http://schemas.microsoft.com/office/powerpoint/2010/main" val="2683749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p>
        </p:txBody>
      </p:sp>
      <p:sp>
        <p:nvSpPr>
          <p:cNvPr id="3" name="Text Placeholder 2"/>
          <p:cNvSpPr txBox="1">
            <a:spLocks noGrp="1"/>
          </p:cNvSpPr>
          <p:nvPr>
            <p:ph type="body" idx="1"/>
          </p:nvPr>
        </p:nvSpPr>
        <p:spPr>
          <a:xfrm>
            <a:off x="457200" y="1676519"/>
            <a:ext cx="3931920" cy="639720"/>
          </a:xfrm>
        </p:spPr>
        <p:txBody>
          <a:bodyPr anchor="ctr" anchorCtr="1"/>
          <a:lstStyle>
            <a:lvl1pPr marL="0" indent="0" algn="ctr">
              <a:spcBef>
                <a:spcPts val="499"/>
              </a:spcBef>
              <a:buNone/>
              <a:defRPr sz="2000">
                <a:solidFill>
                  <a:srgbClr val="D2533C"/>
                </a:solidFill>
              </a:defRPr>
            </a:lvl1pPr>
          </a:lstStyle>
          <a:p>
            <a:pPr lvl="0"/>
            <a:r>
              <a:rPr lang="fr-FR"/>
              <a:t>Modifiez les styles du texte du masque</a:t>
            </a:r>
          </a:p>
        </p:txBody>
      </p:sp>
      <p:sp>
        <p:nvSpPr>
          <p:cNvPr id="4" name="Content Placeholder 3"/>
          <p:cNvSpPr txBox="1">
            <a:spLocks noGrp="1"/>
          </p:cNvSpPr>
          <p:nvPr>
            <p:ph type="title" idx="4294967295"/>
          </p:nvPr>
        </p:nvSpPr>
        <p:spPr>
          <a:xfrm>
            <a:off x="457200" y="2438280"/>
            <a:ext cx="3931920" cy="3951360"/>
          </a:xfrm>
        </p:spPr>
        <p:txBody>
          <a:bodyPr anchor="t"/>
          <a:lstStyle>
            <a:lvl1pPr marL="182880" indent="-182880">
              <a:spcBef>
                <a:spcPts val="601"/>
              </a:spcBef>
              <a:buClr>
                <a:srgbClr val="93A299"/>
              </a:buClr>
              <a:buSzPct val="85000"/>
              <a:buFont typeface="Arial" pitchFamily="34"/>
              <a:buChar char="•"/>
              <a:defRPr sz="2400" spc="0">
                <a:solidFill>
                  <a:srgbClr val="292934"/>
                </a:solidFill>
              </a:defRPr>
            </a:lvl1pPr>
          </a:lstStyle>
          <a:p>
            <a:pPr lvl="0"/>
            <a:r>
              <a:rPr lang="fr-FR"/>
              <a:t>Modifiez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5" name="Text Placeholder 4"/>
          <p:cNvSpPr txBox="1">
            <a:spLocks noGrp="1"/>
          </p:cNvSpPr>
          <p:nvPr>
            <p:ph type="body" idx="3"/>
          </p:nvPr>
        </p:nvSpPr>
        <p:spPr>
          <a:xfrm>
            <a:off x="4754879" y="1676519"/>
            <a:ext cx="3931920" cy="639720"/>
          </a:xfrm>
        </p:spPr>
        <p:txBody>
          <a:bodyPr anchor="ctr" anchorCtr="1"/>
          <a:lstStyle>
            <a:lvl1pPr marL="0" indent="0" algn="ctr">
              <a:spcBef>
                <a:spcPts val="499"/>
              </a:spcBef>
              <a:buNone/>
              <a:defRPr sz="2000">
                <a:solidFill>
                  <a:srgbClr val="D2533C"/>
                </a:solidFill>
              </a:defRPr>
            </a:lvl1pPr>
          </a:lstStyle>
          <a:p>
            <a:pPr lvl="0"/>
            <a:r>
              <a:rPr lang="fr-FR"/>
              <a:t>Modifiez les styles du texte du masque</a:t>
            </a:r>
          </a:p>
        </p:txBody>
      </p:sp>
      <p:sp>
        <p:nvSpPr>
          <p:cNvPr id="6" name="Content Placeholder 5"/>
          <p:cNvSpPr txBox="1">
            <a:spLocks noGrp="1"/>
          </p:cNvSpPr>
          <p:nvPr>
            <p:ph type="title" idx="4294967295"/>
          </p:nvPr>
        </p:nvSpPr>
        <p:spPr>
          <a:xfrm>
            <a:off x="4754879" y="2438280"/>
            <a:ext cx="3931920" cy="3951360"/>
          </a:xfrm>
        </p:spPr>
        <p:txBody>
          <a:bodyPr anchor="t"/>
          <a:lstStyle>
            <a:lvl1pPr marL="182880" indent="-182880">
              <a:spcBef>
                <a:spcPts val="601"/>
              </a:spcBef>
              <a:buClr>
                <a:srgbClr val="93A299"/>
              </a:buClr>
              <a:buSzPct val="85000"/>
              <a:buFont typeface="Arial" pitchFamily="34"/>
              <a:buChar char="•"/>
              <a:defRPr sz="2400" spc="0">
                <a:solidFill>
                  <a:srgbClr val="292934"/>
                </a:solidFill>
              </a:defRPr>
            </a:lvl1pPr>
          </a:lstStyle>
          <a:p>
            <a:pPr lvl="0"/>
            <a:r>
              <a:rPr lang="fr-FR"/>
              <a:t>Modifiez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7" name="Date Placeholder 6"/>
          <p:cNvSpPr txBox="1">
            <a:spLocks noGrp="1"/>
          </p:cNvSpPr>
          <p:nvPr>
            <p:ph type="dt" sz="half" idx="7"/>
          </p:nvPr>
        </p:nvSpPr>
        <p:spPr/>
        <p:txBody>
          <a:bodyPr/>
          <a:lstStyle>
            <a:lvl1pPr>
              <a:defRPr/>
            </a:lvl1pPr>
          </a:lstStyle>
          <a:p>
            <a:pPr lvl="0"/>
            <a:r>
              <a:rPr lang="fr-FR"/>
              <a:t>4/26/2023</a:t>
            </a:r>
          </a:p>
        </p:txBody>
      </p:sp>
      <p:sp>
        <p:nvSpPr>
          <p:cNvPr id="8" name="Footer Placeholder 7"/>
          <p:cNvSpPr txBox="1">
            <a:spLocks noGrp="1"/>
          </p:cNvSpPr>
          <p:nvPr>
            <p:ph type="ftr" sz="quarter" idx="9"/>
          </p:nvPr>
        </p:nvSpPr>
        <p:spPr/>
        <p:txBody>
          <a:bodyPr/>
          <a:lstStyle>
            <a:lvl1pPr>
              <a:defRPr/>
            </a:lvl1pPr>
          </a:lstStyle>
          <a:p>
            <a:pPr lvl="0"/>
            <a:r>
              <a:rPr lang="fr-FR"/>
              <a:t>RATC Cénac 28/04/2023           X Debelleix</a:t>
            </a:r>
          </a:p>
        </p:txBody>
      </p:sp>
      <p:sp>
        <p:nvSpPr>
          <p:cNvPr id="9" name="Slide Number Placeholder 8"/>
          <p:cNvSpPr txBox="1">
            <a:spLocks noGrp="1"/>
          </p:cNvSpPr>
          <p:nvPr>
            <p:ph type="sldNum" sz="quarter" idx="8"/>
          </p:nvPr>
        </p:nvSpPr>
        <p:spPr/>
        <p:txBody>
          <a:bodyPr/>
          <a:lstStyle>
            <a:lvl1pPr>
              <a:defRPr/>
            </a:lvl1pPr>
          </a:lstStyle>
          <a:p>
            <a:pPr lvl="0"/>
            <a:fld id="{3833926C-9B57-4EAE-8EBF-204113AFD5FF}" type="slidenum">
              <a:t>‹N°›</a:t>
            </a:fld>
            <a:endParaRPr lang="en-US"/>
          </a:p>
        </p:txBody>
      </p:sp>
      <p:cxnSp>
        <p:nvCxnSpPr>
          <p:cNvPr id="10" name="Straight Connector 10"/>
          <p:cNvCxnSpPr/>
          <p:nvPr/>
        </p:nvCxnSpPr>
        <p:spPr>
          <a:xfrm flipH="1">
            <a:off x="4572000" y="1691640"/>
            <a:ext cx="1080" cy="4709159"/>
          </a:xfrm>
          <a:prstGeom prst="straightConnector1">
            <a:avLst/>
          </a:prstGeom>
          <a:noFill/>
          <a:ln w="19080">
            <a:solidFill>
              <a:srgbClr val="D2533C"/>
            </a:solidFill>
            <a:prstDash val="solid"/>
          </a:ln>
        </p:spPr>
      </p:cxnSp>
    </p:spTree>
    <p:extLst>
      <p:ext uri="{BB962C8B-B14F-4D97-AF65-F5344CB8AC3E}">
        <p14:creationId xmlns:p14="http://schemas.microsoft.com/office/powerpoint/2010/main" val="1844057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p>
        </p:txBody>
      </p:sp>
      <p:sp>
        <p:nvSpPr>
          <p:cNvPr id="3" name="Date Placeholder 2"/>
          <p:cNvSpPr txBox="1">
            <a:spLocks noGrp="1"/>
          </p:cNvSpPr>
          <p:nvPr>
            <p:ph type="dt" sz="half" idx="7"/>
          </p:nvPr>
        </p:nvSpPr>
        <p:spPr/>
        <p:txBody>
          <a:bodyPr/>
          <a:lstStyle>
            <a:lvl1pPr>
              <a:defRPr/>
            </a:lvl1pPr>
          </a:lstStyle>
          <a:p>
            <a:pPr lvl="0"/>
            <a:r>
              <a:rPr lang="fr-FR"/>
              <a:t>4/26/2023</a:t>
            </a:r>
          </a:p>
        </p:txBody>
      </p:sp>
      <p:sp>
        <p:nvSpPr>
          <p:cNvPr id="4" name="Footer Placeholder 3"/>
          <p:cNvSpPr txBox="1">
            <a:spLocks noGrp="1"/>
          </p:cNvSpPr>
          <p:nvPr>
            <p:ph type="ftr" sz="quarter" idx="9"/>
          </p:nvPr>
        </p:nvSpPr>
        <p:spPr/>
        <p:txBody>
          <a:bodyPr/>
          <a:lstStyle>
            <a:lvl1pPr>
              <a:defRPr/>
            </a:lvl1pPr>
          </a:lstStyle>
          <a:p>
            <a:pPr lvl="0"/>
            <a:r>
              <a:rPr lang="fr-FR"/>
              <a:t>RATC Cénac 28/04/2023           X Debelleix</a:t>
            </a:r>
          </a:p>
        </p:txBody>
      </p:sp>
      <p:sp>
        <p:nvSpPr>
          <p:cNvPr id="5" name="Slide Number Placeholder 4"/>
          <p:cNvSpPr txBox="1">
            <a:spLocks noGrp="1"/>
          </p:cNvSpPr>
          <p:nvPr>
            <p:ph type="sldNum" sz="quarter" idx="8"/>
          </p:nvPr>
        </p:nvSpPr>
        <p:spPr/>
        <p:txBody>
          <a:bodyPr/>
          <a:lstStyle>
            <a:lvl1pPr>
              <a:defRPr/>
            </a:lvl1pPr>
          </a:lstStyle>
          <a:p>
            <a:pPr lvl="0"/>
            <a:fld id="{264ABE45-B8CE-45BF-A039-01AB04D90546}" type="slidenum">
              <a:t>‹N°›</a:t>
            </a:fld>
            <a:endParaRPr lang="en-US"/>
          </a:p>
        </p:txBody>
      </p:sp>
      <p:sp>
        <p:nvSpPr>
          <p:cNvPr id="6" name="Espace réservé du texte 5"/>
          <p:cNvSpPr txBox="1">
            <a:spLocks noGrp="1"/>
          </p:cNvSpPr>
          <p:nvPr>
            <p:ph type="body" idx="4294967295"/>
          </p:nvPr>
        </p:nvSpPr>
        <p:spPr>
          <a:xfrm>
            <a:off x="457200" y="1604520"/>
            <a:ext cx="8229240" cy="4525920"/>
          </a:xfrm>
        </p:spPr>
        <p:txBody>
          <a:bodyPr lIns="0" tIns="0" rIns="0" bIns="0"/>
          <a:lstStyle>
            <a:lvl1pPr hangingPunct="0">
              <a:spcBef>
                <a:spcPts val="0"/>
              </a:spcBef>
              <a:spcAft>
                <a:spcPts val="1417"/>
              </a:spcAft>
              <a:defRPr sz="3200">
                <a:ln>
                  <a:noFill/>
                </a:ln>
                <a:latin typeface="Arial" pitchFamily="18"/>
                <a:ea typeface="Microsoft YaHei" pitchFamily="2"/>
                <a:cs typeface="Mangal" pitchFamily="2"/>
              </a:defRPr>
            </a:lvl1pPr>
          </a:lstStyle>
          <a:p>
            <a:endParaRPr lang="fr-FR"/>
          </a:p>
        </p:txBody>
      </p:sp>
    </p:spTree>
    <p:extLst>
      <p:ext uri="{BB962C8B-B14F-4D97-AF65-F5344CB8AC3E}">
        <p14:creationId xmlns:p14="http://schemas.microsoft.com/office/powerpoint/2010/main" val="62243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r>
              <a:rPr lang="fr-FR"/>
              <a:t>4/26/2023</a:t>
            </a:r>
          </a:p>
        </p:txBody>
      </p:sp>
      <p:sp>
        <p:nvSpPr>
          <p:cNvPr id="3" name="Footer Placeholder 2"/>
          <p:cNvSpPr txBox="1">
            <a:spLocks noGrp="1"/>
          </p:cNvSpPr>
          <p:nvPr>
            <p:ph type="ftr" sz="quarter" idx="9"/>
          </p:nvPr>
        </p:nvSpPr>
        <p:spPr/>
        <p:txBody>
          <a:bodyPr/>
          <a:lstStyle>
            <a:lvl1pPr>
              <a:defRPr/>
            </a:lvl1pPr>
          </a:lstStyle>
          <a:p>
            <a:pPr lvl="0"/>
            <a:r>
              <a:rPr lang="fr-FR"/>
              <a:t>RATC Cénac 28/04/2023           X Debelleix</a:t>
            </a:r>
          </a:p>
        </p:txBody>
      </p:sp>
      <p:sp>
        <p:nvSpPr>
          <p:cNvPr id="4" name="Slide Number Placeholder 3"/>
          <p:cNvSpPr txBox="1">
            <a:spLocks noGrp="1"/>
          </p:cNvSpPr>
          <p:nvPr>
            <p:ph type="sldNum" sz="quarter" idx="8"/>
          </p:nvPr>
        </p:nvSpPr>
        <p:spPr/>
        <p:txBody>
          <a:bodyPr/>
          <a:lstStyle>
            <a:lvl1pPr>
              <a:defRPr/>
            </a:lvl1pPr>
          </a:lstStyle>
          <a:p>
            <a:pPr lvl="0"/>
            <a:fld id="{7129B75A-5ECC-4143-9692-B43B0FEFC2CC}" type="slidenum">
              <a:t>‹N°›</a:t>
            </a:fld>
            <a:endParaRPr lang="en-US"/>
          </a:p>
        </p:txBody>
      </p:sp>
    </p:spTree>
    <p:extLst>
      <p:ext uri="{BB962C8B-B14F-4D97-AF65-F5344CB8AC3E}">
        <p14:creationId xmlns:p14="http://schemas.microsoft.com/office/powerpoint/2010/main" val="383885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92000"/>
            <a:ext cx="2139840" cy="1261800"/>
          </a:xfrm>
        </p:spPr>
        <p:txBody>
          <a:bodyPr anchor="b"/>
          <a:lstStyle>
            <a:lvl1pPr>
              <a:defRPr sz="2400"/>
            </a:lvl1pPr>
          </a:lstStyle>
          <a:p>
            <a:pPr lvl="0"/>
            <a:r>
              <a:rPr lang="fr-FR"/>
              <a:t>Modifiez le style du titre</a:t>
            </a:r>
          </a:p>
        </p:txBody>
      </p:sp>
      <p:sp>
        <p:nvSpPr>
          <p:cNvPr id="3" name="Content Placeholder 2"/>
          <p:cNvSpPr txBox="1">
            <a:spLocks noGrp="1"/>
          </p:cNvSpPr>
          <p:nvPr>
            <p:ph type="title" idx="4294967295"/>
          </p:nvPr>
        </p:nvSpPr>
        <p:spPr>
          <a:xfrm>
            <a:off x="2971800" y="792000"/>
            <a:ext cx="5715000" cy="5577840"/>
          </a:xfrm>
        </p:spPr>
        <p:txBody>
          <a:bodyPr anchor="t"/>
          <a:lstStyle>
            <a:lvl1pPr marL="182880" indent="-182880">
              <a:spcBef>
                <a:spcPts val="799"/>
              </a:spcBef>
              <a:buClr>
                <a:srgbClr val="93A299"/>
              </a:buClr>
              <a:buSzPct val="85000"/>
              <a:buFont typeface="Arial" pitchFamily="34"/>
              <a:buChar char="•"/>
              <a:defRPr sz="3200" spc="0">
                <a:solidFill>
                  <a:srgbClr val="292934"/>
                </a:solidFill>
              </a:defRPr>
            </a:lvl1pPr>
          </a:lstStyle>
          <a:p>
            <a:pPr lvl="0"/>
            <a:r>
              <a:rPr lang="fr-FR"/>
              <a:t>Modifiez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4" name="Text Placeholder 3"/>
          <p:cNvSpPr txBox="1">
            <a:spLocks noGrp="1"/>
          </p:cNvSpPr>
          <p:nvPr>
            <p:ph type="body" idx="2"/>
          </p:nvPr>
        </p:nvSpPr>
        <p:spPr>
          <a:xfrm>
            <a:off x="457200" y="2130480"/>
            <a:ext cx="2139840" cy="4243679"/>
          </a:xfrm>
        </p:spPr>
        <p:txBody>
          <a:bodyPr/>
          <a:lstStyle>
            <a:lvl1pPr marL="0" indent="0">
              <a:spcBef>
                <a:spcPts val="300"/>
              </a:spcBef>
              <a:buNone/>
              <a:defRPr sz="14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r>
              <a:rPr lang="fr-FR"/>
              <a:t>4/26/2023</a:t>
            </a:r>
          </a:p>
        </p:txBody>
      </p:sp>
      <p:sp>
        <p:nvSpPr>
          <p:cNvPr id="6" name="Footer Placeholder 5"/>
          <p:cNvSpPr txBox="1">
            <a:spLocks noGrp="1"/>
          </p:cNvSpPr>
          <p:nvPr>
            <p:ph type="ftr" sz="quarter" idx="9"/>
          </p:nvPr>
        </p:nvSpPr>
        <p:spPr/>
        <p:txBody>
          <a:bodyPr/>
          <a:lstStyle>
            <a:lvl1pPr>
              <a:defRPr/>
            </a:lvl1pPr>
          </a:lstStyle>
          <a:p>
            <a:pPr lvl="0"/>
            <a:r>
              <a:rPr lang="fr-FR"/>
              <a:t>RATC Cénac 28/04/2023           X Debelleix</a:t>
            </a:r>
          </a:p>
        </p:txBody>
      </p:sp>
      <p:sp>
        <p:nvSpPr>
          <p:cNvPr id="7" name="Slide Number Placeholder 6"/>
          <p:cNvSpPr txBox="1">
            <a:spLocks noGrp="1"/>
          </p:cNvSpPr>
          <p:nvPr>
            <p:ph type="sldNum" sz="quarter" idx="8"/>
          </p:nvPr>
        </p:nvSpPr>
        <p:spPr/>
        <p:txBody>
          <a:bodyPr/>
          <a:lstStyle>
            <a:lvl1pPr>
              <a:defRPr/>
            </a:lvl1pPr>
          </a:lstStyle>
          <a:p>
            <a:pPr lvl="0"/>
            <a:fld id="{E51CFC82-8AFA-4BA4-B6EC-9B67BB678288}" type="slidenum">
              <a:t>‹N°›</a:t>
            </a:fld>
            <a:endParaRPr lang="en-US"/>
          </a:p>
        </p:txBody>
      </p:sp>
      <p:cxnSp>
        <p:nvCxnSpPr>
          <p:cNvPr id="8" name="Straight Connector 8"/>
          <p:cNvCxnSpPr/>
          <p:nvPr/>
        </p:nvCxnSpPr>
        <p:spPr>
          <a:xfrm flipH="1">
            <a:off x="2775240" y="792360"/>
            <a:ext cx="1440" cy="5577840"/>
          </a:xfrm>
          <a:prstGeom prst="straightConnector1">
            <a:avLst/>
          </a:prstGeom>
          <a:noFill/>
          <a:ln w="19080">
            <a:solidFill>
              <a:srgbClr val="D2533C"/>
            </a:solidFill>
            <a:prstDash val="solid"/>
          </a:ln>
        </p:spPr>
      </p:cxnSp>
    </p:spTree>
    <p:extLst>
      <p:ext uri="{BB962C8B-B14F-4D97-AF65-F5344CB8AC3E}">
        <p14:creationId xmlns:p14="http://schemas.microsoft.com/office/powerpoint/2010/main" val="994140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92360"/>
            <a:ext cx="2142720" cy="1265040"/>
          </a:xfrm>
        </p:spPr>
        <p:txBody>
          <a:bodyPr anchor="b"/>
          <a:lstStyle>
            <a:lvl1pPr>
              <a:defRPr sz="2400"/>
            </a:lvl1pPr>
          </a:lstStyle>
          <a:p>
            <a:pPr lvl="0"/>
            <a:r>
              <a:rPr lang="fr-FR"/>
              <a:t>Modifiez le style du titre</a:t>
            </a:r>
          </a:p>
        </p:txBody>
      </p:sp>
      <p:sp>
        <p:nvSpPr>
          <p:cNvPr id="3" name="Picture Placeholder 2"/>
          <p:cNvSpPr txBox="1">
            <a:spLocks noGrp="1"/>
          </p:cNvSpPr>
          <p:nvPr>
            <p:ph type="title" idx="4294967295"/>
          </p:nvPr>
        </p:nvSpPr>
        <p:spPr>
          <a:xfrm>
            <a:off x="2858760" y="838080"/>
            <a:ext cx="5904360" cy="5500440"/>
          </a:xfrm>
          <a:solidFill>
            <a:srgbClr val="F3F2DC"/>
          </a:solidFill>
          <a:ln w="76320">
            <a:solidFill>
              <a:srgbClr val="FFFFFF"/>
            </a:solidFill>
            <a:prstDash val="solid"/>
            <a:miter/>
          </a:ln>
          <a:effectLst>
            <a:outerShdw dist="12600" dir="5400000" algn="tl">
              <a:srgbClr val="000000">
                <a:alpha val="59000"/>
              </a:srgbClr>
            </a:outerShdw>
          </a:effectLst>
        </p:spPr>
        <p:txBody>
          <a:bodyPr anchor="t"/>
          <a:lstStyle>
            <a:lvl1pPr>
              <a:spcBef>
                <a:spcPts val="799"/>
              </a:spcBef>
              <a:defRPr sz="3200" spc="0">
                <a:solidFill>
                  <a:srgbClr val="292934"/>
                </a:solidFill>
              </a:defRPr>
            </a:lvl1pPr>
          </a:lstStyle>
          <a:p>
            <a:pPr lvl="0"/>
            <a:r>
              <a:rPr lang="fr-FR"/>
              <a:t>Cliquez sur l'icône pour ajouter une image</a:t>
            </a:r>
          </a:p>
        </p:txBody>
      </p:sp>
      <p:sp>
        <p:nvSpPr>
          <p:cNvPr id="4" name="Text Placeholder 3"/>
          <p:cNvSpPr txBox="1">
            <a:spLocks noGrp="1"/>
          </p:cNvSpPr>
          <p:nvPr>
            <p:ph type="body" idx="2"/>
          </p:nvPr>
        </p:nvSpPr>
        <p:spPr>
          <a:xfrm>
            <a:off x="457200" y="2133720"/>
            <a:ext cx="2139840" cy="4242960"/>
          </a:xfrm>
        </p:spPr>
        <p:txBody>
          <a:bodyPr/>
          <a:lstStyle>
            <a:lvl1pPr marL="0" indent="0">
              <a:spcBef>
                <a:spcPts val="300"/>
              </a:spcBef>
              <a:buNone/>
              <a:defRPr sz="14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r>
              <a:rPr lang="fr-FR"/>
              <a:t>4/26/2023</a:t>
            </a:r>
          </a:p>
        </p:txBody>
      </p:sp>
      <p:sp>
        <p:nvSpPr>
          <p:cNvPr id="6" name="Footer Placeholder 5"/>
          <p:cNvSpPr txBox="1">
            <a:spLocks noGrp="1"/>
          </p:cNvSpPr>
          <p:nvPr>
            <p:ph type="ftr" sz="quarter" idx="9"/>
          </p:nvPr>
        </p:nvSpPr>
        <p:spPr/>
        <p:txBody>
          <a:bodyPr/>
          <a:lstStyle>
            <a:lvl1pPr>
              <a:defRPr/>
            </a:lvl1pPr>
          </a:lstStyle>
          <a:p>
            <a:pPr lvl="0"/>
            <a:r>
              <a:rPr lang="fr-FR"/>
              <a:t>RATC Cénac 28/04/2023           X Debelleix</a:t>
            </a:r>
          </a:p>
        </p:txBody>
      </p:sp>
      <p:sp>
        <p:nvSpPr>
          <p:cNvPr id="7" name="Slide Number Placeholder 6"/>
          <p:cNvSpPr txBox="1">
            <a:spLocks noGrp="1"/>
          </p:cNvSpPr>
          <p:nvPr>
            <p:ph type="sldNum" sz="quarter" idx="8"/>
          </p:nvPr>
        </p:nvSpPr>
        <p:spPr/>
        <p:txBody>
          <a:bodyPr/>
          <a:lstStyle>
            <a:lvl1pPr>
              <a:defRPr/>
            </a:lvl1pPr>
          </a:lstStyle>
          <a:p>
            <a:pPr lvl="0"/>
            <a:fld id="{A3E4A5E6-814C-4490-8B1D-3FD8D4AB3573}" type="slidenum">
              <a:t>‹N°›</a:t>
            </a:fld>
            <a:endParaRPr lang="en-US"/>
          </a:p>
        </p:txBody>
      </p:sp>
    </p:spTree>
    <p:extLst>
      <p:ext uri="{BB962C8B-B14F-4D97-AF65-F5344CB8AC3E}">
        <p14:creationId xmlns:p14="http://schemas.microsoft.com/office/powerpoint/2010/main" val="2398528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9"/>
          <p:cNvSpPr/>
          <p:nvPr/>
        </p:nvSpPr>
        <p:spPr>
          <a:xfrm>
            <a:off x="0" y="220680"/>
            <a:ext cx="9144000" cy="228600"/>
          </a:xfrm>
          <a:prstGeom prst="rect">
            <a:avLst/>
          </a:prstGeom>
          <a:solidFill>
            <a:srgbClr val="FFFFFF"/>
          </a:solidFill>
          <a:ln>
            <a:noFill/>
            <a:prstDash val="solid"/>
          </a:ln>
        </p:spPr>
        <p:txBody>
          <a:bodyPr vert="horz" wrap="square" lIns="91440" tIns="45720" rIns="91440" bIns="45720" anchor="ctr" anchorCtr="1" compatLnSpc="0"/>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3" name="Title Placeholder 1"/>
          <p:cNvSpPr txBox="1">
            <a:spLocks noGrp="1"/>
          </p:cNvSpPr>
          <p:nvPr>
            <p:ph type="title"/>
          </p:nvPr>
        </p:nvSpPr>
        <p:spPr>
          <a:xfrm>
            <a:off x="457200" y="533520"/>
            <a:ext cx="8229600" cy="990719"/>
          </a:xfrm>
          <a:prstGeom prst="rect">
            <a:avLst/>
          </a:prstGeom>
          <a:noFill/>
          <a:ln>
            <a:noFill/>
          </a:ln>
        </p:spPr>
        <p:txBody>
          <a:bodyPr wrap="square" lIns="91440" tIns="45720" rIns="91440" bIns="45720" anchor="ctr" anchorCtr="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fr-FR"/>
              <a:t>Modifiez le style du titre</a:t>
            </a:r>
          </a:p>
        </p:txBody>
      </p:sp>
      <p:sp>
        <p:nvSpPr>
          <p:cNvPr id="4" name="Text Placeholder 2"/>
          <p:cNvSpPr txBox="1">
            <a:spLocks noGrp="1"/>
          </p:cNvSpPr>
          <p:nvPr>
            <p:ph type="body" idx="1"/>
          </p:nvPr>
        </p:nvSpPr>
        <p:spPr>
          <a:xfrm>
            <a:off x="457200" y="1600200"/>
            <a:ext cx="8229600" cy="4876920"/>
          </a:xfrm>
          <a:prstGeom prst="rect">
            <a:avLst/>
          </a:prstGeom>
          <a:noFill/>
          <a:ln>
            <a:noFill/>
          </a:ln>
        </p:spPr>
        <p:txBody>
          <a:bodyPr wrap="square" lIns="91440" tIns="45720" rIns="91440" bIns="45720" anchor="t" anchorCtr="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6"/>
          <p:cNvSpPr/>
          <p:nvPr/>
        </p:nvSpPr>
        <p:spPr>
          <a:xfrm>
            <a:off x="0" y="0"/>
            <a:ext cx="9144000" cy="365760"/>
          </a:xfrm>
          <a:prstGeom prst="rect">
            <a:avLst/>
          </a:prstGeom>
          <a:solidFill>
            <a:srgbClr val="93A299"/>
          </a:solidFill>
          <a:ln>
            <a:noFill/>
            <a:prstDash val="solid"/>
          </a:ln>
        </p:spPr>
        <p:txBody>
          <a:bodyPr vert="horz" wrap="square" lIns="91440" tIns="45720" rIns="91440" bIns="45720" anchor="ctr" anchorCtr="1" compatLnSpc="0"/>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icrosoft YaHei" pitchFamily="2"/>
              <a:cs typeface="Mangal" pitchFamily="2"/>
            </a:endParaRPr>
          </a:p>
        </p:txBody>
      </p:sp>
      <p:sp>
        <p:nvSpPr>
          <p:cNvPr id="6" name="Date Placeholder 3"/>
          <p:cNvSpPr txBox="1">
            <a:spLocks noGrp="1"/>
          </p:cNvSpPr>
          <p:nvPr>
            <p:ph type="dt" sz="half" idx="2"/>
          </p:nvPr>
        </p:nvSpPr>
        <p:spPr>
          <a:xfrm>
            <a:off x="457200" y="18360"/>
            <a:ext cx="2895479" cy="329040"/>
          </a:xfrm>
          <a:prstGeom prst="rect">
            <a:avLst/>
          </a:prstGeom>
          <a:noFill/>
          <a:ln>
            <a:noFill/>
          </a:ln>
        </p:spPr>
        <p:txBody>
          <a:bodyPr wrap="square" lIns="91440" tIns="45720" rIns="91440" bIns="45720" anchor="ctr" anchorCtr="0"/>
          <a:lstStyle>
            <a:lvl1pPr marL="0" marR="0" lvl="0" indent="0" algn="l" rtl="0" hangingPunct="1">
              <a:lnSpc>
                <a:spcPct val="100000"/>
              </a:lnSpc>
              <a:spcBef>
                <a:spcPts val="0"/>
              </a:spcBef>
              <a:spcAft>
                <a:spcPts val="0"/>
              </a:spcAft>
              <a:buNone/>
              <a:tabLst/>
              <a:defRPr lang="fr-FR" sz="1200" b="0" i="0" u="none" strike="noStrike" kern="1200" spc="0" baseline="0">
                <a:solidFill>
                  <a:srgbClr val="FFFFFF"/>
                </a:solidFill>
                <a:latin typeface="Arial" pitchFamily="18"/>
                <a:ea typeface="Arial Unicode MS" pitchFamily="2"/>
                <a:cs typeface="Tahoma" pitchFamily="2"/>
              </a:defRPr>
            </a:lvl1pPr>
          </a:lstStyle>
          <a:p>
            <a:pPr lvl="0"/>
            <a:r>
              <a:rPr lang="fr-FR"/>
              <a:t>4/26/2023</a:t>
            </a:r>
          </a:p>
        </p:txBody>
      </p:sp>
      <p:sp>
        <p:nvSpPr>
          <p:cNvPr id="7" name="Footer Placeholder 4"/>
          <p:cNvSpPr txBox="1">
            <a:spLocks noGrp="1"/>
          </p:cNvSpPr>
          <p:nvPr>
            <p:ph type="ftr" sz="quarter" idx="3"/>
          </p:nvPr>
        </p:nvSpPr>
        <p:spPr>
          <a:xfrm>
            <a:off x="3429000" y="18360"/>
            <a:ext cx="4114800" cy="329040"/>
          </a:xfrm>
          <a:prstGeom prst="rect">
            <a:avLst/>
          </a:prstGeom>
          <a:noFill/>
          <a:ln>
            <a:noFill/>
          </a:ln>
        </p:spPr>
        <p:txBody>
          <a:bodyPr wrap="square" lIns="91440" tIns="45720" rIns="91440" bIns="45720" anchor="ctr" anchorCtr="1"/>
          <a:lstStyle>
            <a:lvl1pPr marL="0" marR="0" lvl="0" indent="0" algn="ctr" rtl="0" hangingPunct="1">
              <a:lnSpc>
                <a:spcPct val="100000"/>
              </a:lnSpc>
              <a:spcBef>
                <a:spcPts val="0"/>
              </a:spcBef>
              <a:spcAft>
                <a:spcPts val="0"/>
              </a:spcAft>
              <a:buNone/>
              <a:tabLst/>
              <a:defRPr lang="fr-FR" sz="1200" b="0" i="0" u="none" strike="noStrike" kern="1200" spc="0" baseline="0">
                <a:solidFill>
                  <a:srgbClr val="FFFFFF"/>
                </a:solidFill>
                <a:latin typeface="Arial" pitchFamily="18"/>
                <a:ea typeface="Arial Unicode MS" pitchFamily="2"/>
                <a:cs typeface="Tahoma" pitchFamily="2"/>
              </a:defRPr>
            </a:lvl1pPr>
          </a:lstStyle>
          <a:p>
            <a:pPr lvl="0"/>
            <a:r>
              <a:rPr lang="fr-FR"/>
              <a:t>RATC Cénac 28/04/2023           X Debelleix</a:t>
            </a:r>
          </a:p>
        </p:txBody>
      </p:sp>
      <p:sp>
        <p:nvSpPr>
          <p:cNvPr id="8" name="Slide Number Placeholder 5"/>
          <p:cNvSpPr txBox="1">
            <a:spLocks noGrp="1"/>
          </p:cNvSpPr>
          <p:nvPr>
            <p:ph type="sldNum" sz="quarter" idx="4"/>
          </p:nvPr>
        </p:nvSpPr>
        <p:spPr>
          <a:xfrm>
            <a:off x="7620120" y="18360"/>
            <a:ext cx="1066680" cy="329040"/>
          </a:xfrm>
          <a:prstGeom prst="rect">
            <a:avLst/>
          </a:prstGeom>
          <a:noFill/>
          <a:ln>
            <a:noFill/>
          </a:ln>
        </p:spPr>
        <p:txBody>
          <a:bodyPr wrap="square" lIns="91440" tIns="45720" rIns="91440" bIns="45720" anchor="ctr" anchorCtr="0"/>
          <a:lstStyle>
            <a:lvl1pPr marL="0" marR="0" lvl="0" indent="0" algn="l" rtl="0" hangingPunct="1">
              <a:lnSpc>
                <a:spcPct val="100000"/>
              </a:lnSpc>
              <a:spcBef>
                <a:spcPts val="0"/>
              </a:spcBef>
              <a:spcAft>
                <a:spcPts val="0"/>
              </a:spcAft>
              <a:buNone/>
              <a:tabLst/>
              <a:defRPr lang="en-US" sz="1400" b="1" i="0" u="none" strike="noStrike" kern="1200" spc="0" baseline="0">
                <a:solidFill>
                  <a:srgbClr val="FFFFFF"/>
                </a:solidFill>
                <a:latin typeface="Arial" pitchFamily="18"/>
                <a:ea typeface="Arial Unicode MS" pitchFamily="2"/>
                <a:cs typeface="Tahoma" pitchFamily="2"/>
              </a:defRPr>
            </a:lvl1pPr>
          </a:lstStyle>
          <a:p>
            <a:pPr lvl="0"/>
            <a:fld id="{D54850A0-F9F1-438E-9EF7-86A567F6ADC7}" type="slidenum">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rtl="0" hangingPunct="1">
        <a:lnSpc>
          <a:spcPct val="100000"/>
        </a:lnSpc>
        <a:spcBef>
          <a:spcPts val="0"/>
        </a:spcBef>
        <a:spcAft>
          <a:spcPts val="0"/>
        </a:spcAft>
        <a:buNone/>
        <a:tabLst/>
        <a:defRPr lang="fr-FR" sz="4000" b="0" i="0" u="none" strike="noStrike" kern="1200" spc="-99" baseline="0">
          <a:ln>
            <a:noFill/>
          </a:ln>
          <a:solidFill>
            <a:srgbClr val="D2533C"/>
          </a:solidFill>
          <a:latin typeface="Arial" pitchFamily="18"/>
          <a:ea typeface="Microsoft YaHei" pitchFamily="2"/>
          <a:cs typeface="Mangal" pitchFamily="2"/>
        </a:defRPr>
      </a:lvl1pPr>
    </p:titleStyle>
    <p:bodyStyle>
      <a:lvl1pPr marL="182880" marR="0" lvl="0" indent="-182880" algn="l" rtl="0" hangingPunct="1">
        <a:lnSpc>
          <a:spcPct val="100000"/>
        </a:lnSpc>
        <a:spcBef>
          <a:spcPts val="601"/>
        </a:spcBef>
        <a:spcAft>
          <a:spcPts val="0"/>
        </a:spcAft>
        <a:buClr>
          <a:srgbClr val="93A299"/>
        </a:buClr>
        <a:buSzPct val="85000"/>
        <a:buFont typeface="Arial" pitchFamily="34"/>
        <a:buChar char="•"/>
        <a:tabLst/>
        <a:defRPr lang="fr-FR" sz="2400" b="0" i="0" u="none" strike="noStrike" kern="1200" spc="0" baseline="0">
          <a:solidFill>
            <a:srgbClr val="292934"/>
          </a:solidFill>
          <a:latin typeface="Arial"/>
        </a:defRPr>
      </a:lvl1pPr>
      <a:lvl2pPr marL="457200" marR="0" lvl="1" indent="-182880" algn="l" rtl="0" hangingPunct="1">
        <a:lnSpc>
          <a:spcPct val="100000"/>
        </a:lnSpc>
        <a:spcBef>
          <a:spcPts val="499"/>
        </a:spcBef>
        <a:spcAft>
          <a:spcPts val="0"/>
        </a:spcAft>
        <a:buClr>
          <a:srgbClr val="93A299"/>
        </a:buClr>
        <a:buSzPct val="85000"/>
        <a:buFont typeface="Arial" pitchFamily="34"/>
        <a:buChar char="•"/>
        <a:tabLst/>
        <a:defRPr lang="fr-FR" sz="2000" b="0" i="0" u="none" strike="noStrike" kern="1200" spc="0" baseline="0">
          <a:solidFill>
            <a:srgbClr val="292934"/>
          </a:solidFill>
          <a:latin typeface="Arial"/>
        </a:defRPr>
      </a:lvl2pPr>
      <a:lvl3pPr marL="731519" marR="0" lvl="2" indent="-182880" algn="l" rtl="0" hangingPunct="1">
        <a:lnSpc>
          <a:spcPct val="100000"/>
        </a:lnSpc>
        <a:spcBef>
          <a:spcPts val="400"/>
        </a:spcBef>
        <a:spcAft>
          <a:spcPts val="0"/>
        </a:spcAft>
        <a:buClr>
          <a:srgbClr val="93A299"/>
        </a:buClr>
        <a:buSzPct val="90000"/>
        <a:buFont typeface="Arial" pitchFamily="34"/>
        <a:buChar char="•"/>
        <a:tabLst/>
        <a:defRPr lang="fr-FR" sz="1800" b="0" i="0" u="none" strike="noStrike" kern="1200" spc="0" baseline="0">
          <a:solidFill>
            <a:srgbClr val="292934"/>
          </a:solidFill>
          <a:latin typeface="Arial"/>
        </a:defRPr>
      </a:lvl3pPr>
      <a:lvl4pPr marL="1005840" marR="0" lvl="3" indent="-182880" algn="l" rtl="0" hangingPunct="1">
        <a:lnSpc>
          <a:spcPct val="100000"/>
        </a:lnSpc>
        <a:spcBef>
          <a:spcPts val="400"/>
        </a:spcBef>
        <a:spcAft>
          <a:spcPts val="0"/>
        </a:spcAft>
        <a:buClr>
          <a:srgbClr val="93A299"/>
        </a:buClr>
        <a:buSzPct val="100000"/>
        <a:buFont typeface="Arial" pitchFamily="34"/>
        <a:buChar char="•"/>
        <a:tabLst/>
        <a:defRPr lang="fr-FR" sz="1600" b="0" i="0" u="none" strike="noStrike" kern="1200" spc="0" baseline="0">
          <a:solidFill>
            <a:srgbClr val="292934"/>
          </a:solidFill>
          <a:latin typeface="Arial"/>
        </a:defRPr>
      </a:lvl4pPr>
      <a:lvl5pPr marL="1188719" marR="0" lvl="4" indent="-137160" algn="l" rtl="0" hangingPunct="1">
        <a:lnSpc>
          <a:spcPct val="100000"/>
        </a:lnSpc>
        <a:spcBef>
          <a:spcPts val="300"/>
        </a:spcBef>
        <a:spcAft>
          <a:spcPts val="0"/>
        </a:spcAft>
        <a:buClr>
          <a:srgbClr val="93A299"/>
        </a:buClr>
        <a:buSzPct val="100000"/>
        <a:buFont typeface="Arial" pitchFamily="34"/>
        <a:buChar char="•"/>
        <a:tabLst/>
        <a:defRPr lang="fr-FR" sz="1400" b="0" i="0" u="none" strike="noStrike" kern="1200" spc="0" baseline="0">
          <a:solidFill>
            <a:srgbClr val="292934"/>
          </a:solidFill>
          <a:latin typeface="Arial"/>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efigaro.fr/vox/societe/michel-houellebecq-une-civilisation-qui-legalise-l-euthanasie-perd-tout-droit-au-respect-2021040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re 1"/>
          <p:cNvSpPr txBox="1">
            <a:spLocks noGrp="1"/>
          </p:cNvSpPr>
          <p:nvPr>
            <p:ph type="title"/>
          </p:nvPr>
        </p:nvSpPr>
        <p:spPr>
          <a:xfrm>
            <a:off x="179640" y="764640"/>
            <a:ext cx="8507160" cy="6093359"/>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b="1"/>
              <a:t>						FIN DE VIE </a:t>
            </a:r>
            <a:br>
              <a:rPr lang="fr-FR" b="1"/>
            </a:br>
            <a:r>
              <a:rPr lang="fr-FR"/>
              <a:t/>
            </a:r>
            <a:br>
              <a:rPr lang="fr-FR"/>
            </a:br>
            <a:r>
              <a:rPr lang="fr-FR">
                <a:solidFill>
                  <a:srgbClr val="000000"/>
                </a:solidFill>
              </a:rPr>
              <a:t>Ce qui fait débat </a:t>
            </a:r>
            <a:br>
              <a:rPr lang="fr-FR">
                <a:solidFill>
                  <a:srgbClr val="000000"/>
                </a:solidFill>
              </a:rPr>
            </a:br>
            <a:r>
              <a:rPr lang="fr-FR">
                <a:solidFill>
                  <a:srgbClr val="000000"/>
                </a:solidFill>
              </a:rPr>
              <a:t>Ce qui cherche à se dire </a:t>
            </a:r>
            <a:br>
              <a:rPr lang="fr-FR">
                <a:solidFill>
                  <a:srgbClr val="000000"/>
                </a:solidFill>
              </a:rPr>
            </a:br>
            <a:r>
              <a:rPr lang="fr-FR">
                <a:solidFill>
                  <a:srgbClr val="000000"/>
                </a:solidFill>
              </a:rPr>
              <a:t/>
            </a:r>
            <a:br>
              <a:rPr lang="fr-FR">
                <a:solidFill>
                  <a:srgbClr val="000000"/>
                </a:solidFill>
              </a:rPr>
            </a:br>
            <a:r>
              <a:rPr lang="fr-FR" b="1">
                <a:solidFill>
                  <a:srgbClr val="FF0000"/>
                </a:solidFill>
              </a:rPr>
              <a:t>Une question posée à la loi ?</a:t>
            </a:r>
            <a:br>
              <a:rPr lang="fr-FR" b="1">
                <a:solidFill>
                  <a:srgbClr val="FF0000"/>
                </a:solidFill>
              </a:rPr>
            </a:br>
            <a:r>
              <a:rPr lang="fr-FR" b="1">
                <a:solidFill>
                  <a:srgbClr val="FF0000"/>
                </a:solidFill>
              </a:rPr>
              <a:t>Un problème éthique ? </a:t>
            </a:r>
            <a:br>
              <a:rPr lang="fr-FR" b="1">
                <a:solidFill>
                  <a:srgbClr val="FF0000"/>
                </a:solidFill>
              </a:rPr>
            </a:br>
            <a:r>
              <a:rPr lang="fr-FR">
                <a:solidFill>
                  <a:srgbClr val="000000"/>
                </a:solidFill>
              </a:rPr>
              <a:t/>
            </a:r>
            <a:br>
              <a:rPr lang="fr-FR">
                <a:solidFill>
                  <a:srgbClr val="000000"/>
                </a:solidFill>
              </a:rPr>
            </a:br>
            <a:r>
              <a:rPr lang="fr-FR">
                <a:solidFill>
                  <a:srgbClr val="000000"/>
                </a:solidFill>
              </a:rPr>
              <a:t>Et si on parlait de la </a:t>
            </a:r>
            <a:r>
              <a:rPr lang="fr-FR" b="1">
                <a:solidFill>
                  <a:srgbClr val="FF0000"/>
                </a:solidFill>
              </a:rPr>
              <a:t>FAIM DE VIE …..</a:t>
            </a:r>
            <a:br>
              <a:rPr lang="fr-FR" b="1">
                <a:solidFill>
                  <a:srgbClr val="FF0000"/>
                </a:solidFill>
              </a:rPr>
            </a:br>
            <a:r>
              <a:rPr lang="fr-FR" b="1">
                <a:solidFill>
                  <a:srgbClr val="FF0000"/>
                </a:solidFill>
              </a:rPr>
              <a:t/>
            </a:r>
            <a:br>
              <a:rPr lang="fr-FR" b="1">
                <a:solidFill>
                  <a:srgbClr val="FF0000"/>
                </a:solidFill>
              </a:rPr>
            </a:br>
            <a:endParaRPr lang="fr-FR" b="1">
              <a:solidFill>
                <a:srgbClr val="FF0000"/>
              </a:solidFill>
            </a:endParaRPr>
          </a:p>
        </p:txBody>
      </p:sp>
      <p:sp>
        <p:nvSpPr>
          <p:cNvPr id="3" name="Espace réservé du pied de page 2"/>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re 1"/>
          <p:cNvSpPr txBox="1">
            <a:spLocks noGrp="1"/>
          </p:cNvSpPr>
          <p:nvPr>
            <p:ph type="title"/>
          </p:nvPr>
        </p:nvSpPr>
        <p:spPr>
          <a:xfrm>
            <a:off x="251640" y="404640"/>
            <a:ext cx="8713080" cy="1007999"/>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2500" b="1"/>
              <a:t>L’avis 139 du CCNE de Sept 2022 </a:t>
            </a:r>
            <a:r>
              <a:rPr lang="fr-FR" sz="2500"/>
              <a:t>(1) </a:t>
            </a:r>
            <a:r>
              <a:rPr lang="fr-FR" sz="1800" b="1">
                <a:solidFill>
                  <a:srgbClr val="7030A0"/>
                </a:solidFill>
              </a:rPr>
              <a:t>Si le législateur souhaite s’emparer de ce sujet, le CCNE considère </a:t>
            </a:r>
            <a:r>
              <a:rPr lang="fr-FR" sz="1800" b="1" u="sng">
                <a:solidFill>
                  <a:srgbClr val="7030A0"/>
                </a:solidFill>
              </a:rPr>
              <a:t>qu’il existe une voie pour une application éthique d’une aide active à mourir, à certaines conditions strictes</a:t>
            </a:r>
            <a:br>
              <a:rPr lang="fr-FR" sz="1800" b="1" u="sng">
                <a:solidFill>
                  <a:srgbClr val="7030A0"/>
                </a:solidFill>
              </a:rPr>
            </a:br>
            <a:endParaRPr lang="fr-FR" sz="1800" b="1" u="sng">
              <a:solidFill>
                <a:srgbClr val="7030A0"/>
              </a:solidFill>
            </a:endParaRPr>
          </a:p>
        </p:txBody>
      </p:sp>
      <p:sp>
        <p:nvSpPr>
          <p:cNvPr id="3" name="Espace réservé du contenu 2"/>
          <p:cNvSpPr txBox="1">
            <a:spLocks noGrp="1"/>
          </p:cNvSpPr>
          <p:nvPr>
            <p:ph idx="1"/>
          </p:nvPr>
        </p:nvSpPr>
        <p:spPr>
          <a:xfrm>
            <a:off x="107640" y="1412640"/>
            <a:ext cx="9036360" cy="53287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499"/>
              </a:spcBef>
              <a:spcAft>
                <a:spcPts val="0"/>
              </a:spcAft>
              <a:buSzPct val="85000"/>
              <a:buFont typeface="Arial" pitchFamily="34"/>
              <a:buChar char="•"/>
            </a:pPr>
            <a:r>
              <a:rPr lang="fr-FR" sz="2000">
                <a:latin typeface="Arial"/>
              </a:rPr>
              <a:t>A</a:t>
            </a:r>
            <a:r>
              <a:rPr lang="fr-FR" sz="2000" b="1">
                <a:latin typeface="Arial"/>
              </a:rPr>
              <a:t>. Renforcement des mesures de santé publique dans le domaine des soins palliatifs</a:t>
            </a:r>
          </a:p>
          <a:p>
            <a:pPr marL="457200" lvl="1" indent="-182880">
              <a:spcBef>
                <a:spcPts val="400"/>
              </a:spcBef>
              <a:spcAft>
                <a:spcPts val="0"/>
              </a:spcAft>
              <a:buSzPct val="85000"/>
              <a:buFont typeface="Arial" pitchFamily="34"/>
              <a:buChar char="•"/>
            </a:pPr>
            <a:r>
              <a:rPr lang="fr-FR" sz="1600">
                <a:latin typeface="Arial"/>
              </a:rPr>
              <a:t>. Imposer les soins palliatifs parmi les priorités des politiques de santé publique.</a:t>
            </a:r>
          </a:p>
          <a:p>
            <a:pPr marL="457200" lvl="1" indent="-182880">
              <a:spcBef>
                <a:spcPts val="400"/>
              </a:spcBef>
              <a:spcAft>
                <a:spcPts val="0"/>
              </a:spcAft>
              <a:buSzPct val="85000"/>
              <a:buFont typeface="Arial" pitchFamily="34"/>
              <a:buChar char="•"/>
            </a:pPr>
            <a:r>
              <a:rPr lang="fr-FR" sz="1600">
                <a:latin typeface="Arial"/>
              </a:rPr>
              <a:t>. Assurer le développement effectif d’une discipline universitaire</a:t>
            </a:r>
          </a:p>
          <a:p>
            <a:pPr marL="457200" lvl="1" indent="-182880">
              <a:spcBef>
                <a:spcPts val="400"/>
              </a:spcBef>
              <a:spcAft>
                <a:spcPts val="0"/>
              </a:spcAft>
              <a:buSzPct val="85000"/>
              <a:buFont typeface="Arial" pitchFamily="34"/>
              <a:buChar char="•"/>
            </a:pPr>
            <a:r>
              <a:rPr lang="fr-FR" sz="1600">
                <a:latin typeface="Arial"/>
              </a:rPr>
              <a:t> Soutenir la recherche interdisciplinaire</a:t>
            </a:r>
          </a:p>
          <a:p>
            <a:pPr marL="457200" lvl="1" indent="-182880">
              <a:spcBef>
                <a:spcPts val="400"/>
              </a:spcBef>
              <a:spcAft>
                <a:spcPts val="0"/>
              </a:spcAft>
              <a:buSzPct val="85000"/>
              <a:buFont typeface="Arial" pitchFamily="34"/>
              <a:buChar char="•"/>
            </a:pPr>
            <a:r>
              <a:rPr lang="fr-FR" sz="1600">
                <a:latin typeface="Arial"/>
              </a:rPr>
              <a:t>Valoriser les soins relationnels</a:t>
            </a:r>
          </a:p>
          <a:p>
            <a:pPr marL="457200" lvl="1" indent="-182880">
              <a:spcBef>
                <a:spcPts val="400"/>
              </a:spcBef>
              <a:spcAft>
                <a:spcPts val="0"/>
              </a:spcAft>
              <a:buSzPct val="85000"/>
              <a:buFont typeface="Arial" pitchFamily="34"/>
              <a:buChar char="•"/>
            </a:pPr>
            <a:r>
              <a:rPr lang="fr-FR" sz="1600">
                <a:latin typeface="Arial"/>
              </a:rPr>
              <a:t>. Renforcer les </a:t>
            </a:r>
            <a:r>
              <a:rPr lang="fr-FR" sz="1600" u="sng">
                <a:latin typeface="Arial"/>
              </a:rPr>
              <a:t>soins palliatifs à domicile </a:t>
            </a:r>
            <a:r>
              <a:rPr lang="fr-FR" sz="1600">
                <a:latin typeface="Arial"/>
              </a:rPr>
              <a:t>et dans les établissements médico-sociaux.</a:t>
            </a:r>
          </a:p>
          <a:p>
            <a:pPr marL="457200" lvl="1" indent="-182880">
              <a:spcBef>
                <a:spcPts val="400"/>
              </a:spcBef>
              <a:spcAft>
                <a:spcPts val="0"/>
              </a:spcAft>
              <a:buSzPct val="85000"/>
              <a:buFont typeface="Arial" pitchFamily="34"/>
              <a:buChar char="•"/>
            </a:pPr>
            <a:r>
              <a:rPr lang="fr-FR" sz="1600">
                <a:latin typeface="Arial"/>
              </a:rPr>
              <a:t>. Procéder dans les meilleurs délais à une évaluation rigoureuse de la loi du 2 février 2016</a:t>
            </a:r>
          </a:p>
          <a:p>
            <a:pPr marL="182880" lvl="0" indent="-182880" hangingPunct="1">
              <a:spcBef>
                <a:spcPts val="400"/>
              </a:spcBef>
              <a:spcAft>
                <a:spcPts val="0"/>
              </a:spcAft>
              <a:buSzPct val="85000"/>
              <a:buFont typeface="Arial" pitchFamily="34"/>
              <a:buChar char="•"/>
            </a:pPr>
            <a:r>
              <a:rPr lang="fr-FR" sz="1600">
                <a:latin typeface="Arial"/>
              </a:rPr>
              <a:t>. Soutenir l’expression anticipée de la volonté.</a:t>
            </a:r>
          </a:p>
          <a:p>
            <a:pPr marL="182880" lvl="0" indent="-182880" hangingPunct="1">
              <a:spcBef>
                <a:spcPts val="400"/>
              </a:spcBef>
              <a:spcAft>
                <a:spcPts val="0"/>
              </a:spcAft>
              <a:buSzPct val="85000"/>
              <a:buFont typeface="Arial" pitchFamily="34"/>
              <a:buChar char="•"/>
            </a:pPr>
            <a:r>
              <a:rPr lang="fr-FR" sz="1600">
                <a:latin typeface="Arial"/>
              </a:rPr>
              <a:t>. Favoriser le caractère interprofessionnel de la procédure collégiale</a:t>
            </a:r>
          </a:p>
          <a:p>
            <a:pPr marL="182880" lvl="0" indent="-182880" hangingPunct="1">
              <a:spcBef>
                <a:spcPts val="400"/>
              </a:spcBef>
              <a:spcAft>
                <a:spcPts val="0"/>
              </a:spcAft>
              <a:buSzPct val="85000"/>
              <a:buFont typeface="Arial" pitchFamily="34"/>
              <a:buChar char="•"/>
            </a:pPr>
            <a:r>
              <a:rPr lang="fr-FR" sz="1600">
                <a:latin typeface="Arial"/>
              </a:rPr>
              <a:t>. Rendre plus effectif l’accès à la sédation profonde et continue jusqu’au décès,</a:t>
            </a:r>
          </a:p>
          <a:p>
            <a:pPr marL="182880" lvl="0" indent="-182880" hangingPunct="1">
              <a:spcBef>
                <a:spcPts val="400"/>
              </a:spcBef>
              <a:spcAft>
                <a:spcPts val="0"/>
              </a:spcAft>
              <a:buSzPct val="85000"/>
              <a:buFont typeface="Arial" pitchFamily="34"/>
              <a:buChar char="•"/>
            </a:pPr>
            <a:r>
              <a:rPr lang="fr-FR" sz="1600">
                <a:latin typeface="Arial"/>
              </a:rPr>
              <a:t>Les mesures de santé publique citées aux points ci-dessus doivent impérativement être prises </a:t>
            </a:r>
            <a:r>
              <a:rPr lang="fr-FR" sz="1600" b="1" u="sng">
                <a:latin typeface="Arial"/>
              </a:rPr>
              <a:t>: la très grande majorité des situations de fin de vie pénibles, voire inacceptables, résultent d’une mise en œuvre insuffisante, voire défaillante, des dispositions législatives et réglementaires en vigueur.</a:t>
            </a:r>
          </a:p>
          <a:p>
            <a:pPr marL="182880" lvl="0" indent="-182880" hangingPunct="1">
              <a:spcBef>
                <a:spcPts val="400"/>
              </a:spcBef>
              <a:spcAft>
                <a:spcPts val="0"/>
              </a:spcAft>
              <a:buSzPct val="85000"/>
              <a:buFont typeface="Arial" pitchFamily="34"/>
              <a:buChar char="•"/>
            </a:pPr>
            <a:r>
              <a:rPr lang="fr-FR" sz="1600">
                <a:latin typeface="Arial"/>
              </a:rPr>
              <a:t>. Encourager la sensibilisation de l’ensemble des professionnels de santé aux questions relatives à la fin de vie, pour fluidifier et apaiser leur rapport à la mort, les aider à cesser de la confondre avec l’échec.  </a:t>
            </a:r>
          </a:p>
          <a:p>
            <a:pPr marL="182880" lvl="0" indent="-182880" hangingPunct="1">
              <a:spcBef>
                <a:spcPts val="400"/>
              </a:spcBef>
              <a:spcAft>
                <a:spcPts val="0"/>
              </a:spcAft>
              <a:buSzPct val="85000"/>
              <a:buFont typeface="Arial" pitchFamily="34"/>
              <a:buChar char="•"/>
            </a:pPr>
            <a:endParaRPr lang="fr-FR" sz="16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re 1"/>
          <p:cNvSpPr txBox="1">
            <a:spLocks noGrp="1"/>
          </p:cNvSpPr>
          <p:nvPr>
            <p:ph type="title"/>
          </p:nvPr>
        </p:nvSpPr>
        <p:spPr>
          <a:xfrm>
            <a:off x="289440" y="228600"/>
            <a:ext cx="8671680" cy="83808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2800" b="1"/>
              <a:t>L’avis 139 du CCNE de Sept 2022 (2)</a:t>
            </a:r>
          </a:p>
        </p:txBody>
      </p:sp>
      <p:sp>
        <p:nvSpPr>
          <p:cNvPr id="3" name="Espace réservé du contenu 2"/>
          <p:cNvSpPr txBox="1">
            <a:spLocks noGrp="1"/>
          </p:cNvSpPr>
          <p:nvPr>
            <p:ph idx="1"/>
          </p:nvPr>
        </p:nvSpPr>
        <p:spPr>
          <a:xfrm>
            <a:off x="611640" y="1124640"/>
            <a:ext cx="8353080" cy="52567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lnSpc>
                <a:spcPct val="90000"/>
              </a:lnSpc>
              <a:spcBef>
                <a:spcPts val="499"/>
              </a:spcBef>
              <a:spcAft>
                <a:spcPts val="0"/>
              </a:spcAft>
              <a:buSzPct val="85000"/>
              <a:buFont typeface="Arial" pitchFamily="34"/>
              <a:buChar char="•"/>
            </a:pPr>
            <a:r>
              <a:rPr lang="fr-FR" sz="2000" b="1">
                <a:latin typeface="Arial"/>
              </a:rPr>
              <a:t>B. Quels repères éthiques en cas de dépénalisation de l’aide active à mourir ?</a:t>
            </a:r>
          </a:p>
          <a:p>
            <a:pPr marL="182880" lvl="0" indent="-182880" hangingPunct="1">
              <a:lnSpc>
                <a:spcPct val="90000"/>
              </a:lnSpc>
              <a:spcBef>
                <a:spcPts val="400"/>
              </a:spcBef>
              <a:spcAft>
                <a:spcPts val="0"/>
              </a:spcAft>
              <a:buSzPct val="85000"/>
              <a:buFont typeface="Arial" pitchFamily="34"/>
              <a:buChar char="•"/>
            </a:pPr>
            <a:r>
              <a:rPr lang="fr-FR" sz="1800">
                <a:latin typeface="Arial"/>
              </a:rPr>
              <a:t>ouverte aux personnes graves et incurables, provoquant des souffrances physiques ou psychiques majeures atteintes de maladies réfractaires, dont le pronostic vital est engagé à </a:t>
            </a:r>
            <a:r>
              <a:rPr lang="fr-FR" sz="1800" u="sng">
                <a:latin typeface="Arial"/>
              </a:rPr>
              <a:t>moyen terme.</a:t>
            </a:r>
          </a:p>
          <a:p>
            <a:pPr marL="182880" lvl="0" indent="-182880" hangingPunct="1">
              <a:lnSpc>
                <a:spcPct val="90000"/>
              </a:lnSpc>
              <a:spcBef>
                <a:spcPts val="400"/>
              </a:spcBef>
              <a:spcAft>
                <a:spcPts val="0"/>
              </a:spcAft>
              <a:buSzPct val="85000"/>
              <a:buFont typeface="Arial" pitchFamily="34"/>
              <a:buChar char="•"/>
            </a:pPr>
            <a:r>
              <a:rPr lang="fr-FR" sz="1800">
                <a:latin typeface="Arial"/>
              </a:rPr>
              <a:t>La demande d’aide active à mourir devrait être exprimée par une personne disposant d’une autonomie de décision au moment de la demande, de façon libre, éclairée et réitérée, analysée dans le cadre d’une procédure collégiale.</a:t>
            </a:r>
          </a:p>
          <a:p>
            <a:pPr marL="182880" lvl="0" indent="-182880" hangingPunct="1">
              <a:lnSpc>
                <a:spcPct val="90000"/>
              </a:lnSpc>
              <a:spcBef>
                <a:spcPts val="400"/>
              </a:spcBef>
              <a:spcAft>
                <a:spcPts val="0"/>
              </a:spcAft>
              <a:buSzPct val="85000"/>
              <a:buFont typeface="Arial" pitchFamily="34"/>
              <a:buChar char="•"/>
            </a:pPr>
            <a:r>
              <a:rPr lang="fr-FR" sz="1800">
                <a:latin typeface="Arial"/>
              </a:rPr>
              <a:t>Objet d’une </a:t>
            </a:r>
            <a:r>
              <a:rPr lang="fr-FR" sz="1800" u="sng">
                <a:latin typeface="Arial"/>
              </a:rPr>
              <a:t>trace écrite argumentée</a:t>
            </a:r>
            <a:r>
              <a:rPr lang="fr-FR" sz="1800">
                <a:latin typeface="Arial"/>
              </a:rPr>
              <a:t> et serait prise par le médecin en charge du patient à l’issue de la procédure collégiale</a:t>
            </a:r>
          </a:p>
          <a:p>
            <a:pPr marL="182880" lvl="0" indent="-182880" hangingPunct="1">
              <a:lnSpc>
                <a:spcPct val="90000"/>
              </a:lnSpc>
              <a:spcBef>
                <a:spcPts val="400"/>
              </a:spcBef>
              <a:spcAft>
                <a:spcPts val="0"/>
              </a:spcAft>
              <a:buSzPct val="85000"/>
              <a:buFont typeface="Arial" pitchFamily="34"/>
              <a:buChar char="•"/>
            </a:pPr>
            <a:r>
              <a:rPr lang="fr-FR" sz="1800">
                <a:latin typeface="Arial"/>
              </a:rPr>
              <a:t>Le médecin en charge du patient et les autres professionnels de santé participant à la procédure collégiale devraient pouvoir bénéficier d’une </a:t>
            </a:r>
            <a:r>
              <a:rPr lang="fr-FR" sz="1800" u="sng">
                <a:latin typeface="Arial"/>
              </a:rPr>
              <a:t>clause</a:t>
            </a:r>
            <a:r>
              <a:rPr lang="fr-FR" sz="1800">
                <a:latin typeface="Arial"/>
              </a:rPr>
              <a:t> </a:t>
            </a:r>
            <a:r>
              <a:rPr lang="fr-FR" sz="1800" u="sng">
                <a:latin typeface="Arial"/>
              </a:rPr>
              <a:t>de conscience</a:t>
            </a:r>
          </a:p>
          <a:p>
            <a:pPr marL="182880" lvl="0" indent="-182880" hangingPunct="1">
              <a:lnSpc>
                <a:spcPct val="90000"/>
              </a:lnSpc>
              <a:spcBef>
                <a:spcPts val="400"/>
              </a:spcBef>
              <a:spcAft>
                <a:spcPts val="0"/>
              </a:spcAft>
              <a:buSzPct val="85000"/>
              <a:buFont typeface="Arial" pitchFamily="34"/>
              <a:buChar char="•"/>
            </a:pPr>
            <a:endParaRPr lang="fr-FR" sz="1800" u="sng">
              <a:latin typeface="Arial"/>
            </a:endParaRPr>
          </a:p>
          <a:p>
            <a:pPr marL="182880" lvl="0" indent="-182880" hangingPunct="1">
              <a:lnSpc>
                <a:spcPct val="90000"/>
              </a:lnSpc>
              <a:spcBef>
                <a:spcPts val="400"/>
              </a:spcBef>
              <a:spcAft>
                <a:spcPts val="0"/>
              </a:spcAft>
              <a:buSzPct val="85000"/>
              <a:buFont typeface="Arial" pitchFamily="34"/>
              <a:buChar char="•"/>
            </a:pPr>
            <a:r>
              <a:rPr lang="fr-FR" sz="2000" b="1">
                <a:latin typeface="Arial"/>
              </a:rPr>
              <a:t>C. Nécessité d’un débat national</a:t>
            </a:r>
          </a:p>
          <a:p>
            <a:pPr marL="182880" lvl="0" indent="-182880" hangingPunct="1">
              <a:lnSpc>
                <a:spcPct val="90000"/>
              </a:lnSpc>
              <a:spcBef>
                <a:spcPts val="400"/>
              </a:spcBef>
              <a:spcAft>
                <a:spcPts val="0"/>
              </a:spcAft>
              <a:buSzPct val="85000"/>
              <a:buFont typeface="Arial" pitchFamily="34"/>
              <a:buChar char="•"/>
            </a:pPr>
            <a:r>
              <a:rPr lang="fr-FR" sz="1800">
                <a:latin typeface="Arial"/>
              </a:rPr>
              <a:t>Le CCNE privilégie le débat public à un référendum en raison de l’extrême complexité du sujet, de l’importance des nuances qui existent derrière chaque possibilité analysée.</a:t>
            </a:r>
          </a:p>
          <a:p>
            <a:pPr marL="182880" lvl="0" indent="-182880" hangingPunct="1">
              <a:lnSpc>
                <a:spcPct val="90000"/>
              </a:lnSpc>
              <a:spcBef>
                <a:spcPts val="400"/>
              </a:spcBef>
              <a:spcAft>
                <a:spcPts val="0"/>
              </a:spcAft>
              <a:buSzPct val="85000"/>
              <a:buFont typeface="Arial" pitchFamily="34"/>
              <a:buChar char="•"/>
            </a:pPr>
            <a:r>
              <a:rPr lang="fr-FR" sz="1800">
                <a:latin typeface="Arial"/>
              </a:rPr>
              <a:t>Le CESE pourrait quant à lui organiser une convention citoyenne.</a:t>
            </a:r>
          </a:p>
          <a:p>
            <a:pPr marL="182880" lvl="0" indent="-182880" hangingPunct="1">
              <a:lnSpc>
                <a:spcPct val="90000"/>
              </a:lnSpc>
              <a:spcBef>
                <a:spcPts val="400"/>
              </a:spcBef>
              <a:spcAft>
                <a:spcPts val="0"/>
              </a:spcAft>
              <a:buSzPct val="85000"/>
              <a:buFont typeface="Arial" pitchFamily="34"/>
              <a:buChar char="•"/>
            </a:pPr>
            <a:endParaRPr lang="fr-FR" sz="1800">
              <a:latin typeface="Arial"/>
            </a:endParaRPr>
          </a:p>
          <a:p>
            <a:pPr marL="182880" lvl="0" indent="-182880" hangingPunct="1">
              <a:lnSpc>
                <a:spcPct val="90000"/>
              </a:lnSpc>
              <a:spcBef>
                <a:spcPts val="400"/>
              </a:spcBef>
              <a:spcAft>
                <a:spcPts val="0"/>
              </a:spcAft>
              <a:buSzPct val="85000"/>
              <a:buFont typeface="Arial" pitchFamily="34"/>
              <a:buChar char="•"/>
            </a:pPr>
            <a:endParaRPr lang="fr-FR" sz="1600">
              <a:latin typeface="Arial"/>
            </a:endParaRPr>
          </a:p>
          <a:p>
            <a:pPr marL="182880" lvl="0" indent="-182880" hangingPunct="1">
              <a:lnSpc>
                <a:spcPct val="90000"/>
              </a:lnSpc>
              <a:spcBef>
                <a:spcPts val="499"/>
              </a:spcBef>
              <a:spcAft>
                <a:spcPts val="0"/>
              </a:spcAft>
              <a:buSzPct val="85000"/>
              <a:buFont typeface="Arial" pitchFamily="34"/>
              <a:buChar char="•"/>
            </a:pPr>
            <a:endParaRPr lang="fr-FR" sz="2000">
              <a:latin typeface="Arial"/>
            </a:endParaRPr>
          </a:p>
          <a:p>
            <a:pPr marL="182880" lvl="0" indent="-182880" hangingPunct="1">
              <a:lnSpc>
                <a:spcPct val="90000"/>
              </a:lnSpc>
              <a:spcBef>
                <a:spcPts val="400"/>
              </a:spcBef>
              <a:spcAft>
                <a:spcPts val="0"/>
              </a:spcAft>
              <a:buSzPct val="85000"/>
              <a:buFont typeface="Arial" pitchFamily="34"/>
              <a:buChar char="•"/>
            </a:pPr>
            <a:endParaRPr lang="fr-FR" sz="16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re 1"/>
          <p:cNvSpPr txBox="1">
            <a:spLocks noGrp="1"/>
          </p:cNvSpPr>
          <p:nvPr>
            <p:ph type="title"/>
          </p:nvPr>
        </p:nvSpPr>
        <p:spPr>
          <a:xfrm>
            <a:off x="323640" y="332640"/>
            <a:ext cx="8713080" cy="15840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2400" b="1"/>
              <a:t>Rapport de la Convention Citoyenne (Déc 2022/mars 2023)</a:t>
            </a:r>
            <a:br>
              <a:rPr lang="fr-FR" sz="2400" b="1"/>
            </a:br>
            <a:r>
              <a:rPr lang="fr-FR" sz="2000" b="1">
                <a:solidFill>
                  <a:srgbClr val="0066CC"/>
                </a:solidFill>
              </a:rPr>
              <a:t>« Le cadre d’accompagnement de la fin de vie est-il adapté aux différentes situations rencontrées ou d’éventuels changements devraient-ils être introduits ? »</a:t>
            </a:r>
            <a:r>
              <a:rPr lang="fr-FR" sz="2000" b="1"/>
              <a:t/>
            </a:r>
            <a:br>
              <a:rPr lang="fr-FR" sz="2000" b="1"/>
            </a:br>
            <a:endParaRPr lang="fr-FR" sz="2000" b="1"/>
          </a:p>
        </p:txBody>
      </p:sp>
      <p:sp>
        <p:nvSpPr>
          <p:cNvPr id="3" name="Espace réservé du contenu 2"/>
          <p:cNvSpPr txBox="1">
            <a:spLocks noGrp="1"/>
          </p:cNvSpPr>
          <p:nvPr>
            <p:ph idx="1"/>
          </p:nvPr>
        </p:nvSpPr>
        <p:spPr>
          <a:xfrm>
            <a:off x="179640" y="1700639"/>
            <a:ext cx="8713080" cy="482436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601"/>
              </a:spcBef>
              <a:spcAft>
                <a:spcPts val="0"/>
              </a:spcAft>
              <a:buSzPct val="85000"/>
              <a:buFont typeface="Arial" pitchFamily="34"/>
              <a:buChar char="•"/>
            </a:pPr>
            <a:r>
              <a:rPr lang="fr-FR" sz="2400">
                <a:latin typeface="Arial"/>
              </a:rPr>
              <a:t>Pour 74% la réponse à la question posée est NON :</a:t>
            </a:r>
          </a:p>
          <a:p>
            <a:pPr marL="457200" lvl="1" indent="-182880">
              <a:spcBef>
                <a:spcPts val="499"/>
              </a:spcBef>
              <a:spcAft>
                <a:spcPts val="0"/>
              </a:spcAft>
              <a:buSzPct val="85000"/>
              <a:buFont typeface="Arial" pitchFamily="34"/>
              <a:buChar char="•"/>
            </a:pPr>
            <a:r>
              <a:rPr lang="fr-FR" sz="2000">
                <a:latin typeface="Arial"/>
              </a:rPr>
              <a:t>Compte tenu de  l’inégalité d’accès à l’accompagnement de la fin de vie et de l’absence de réponses satisfaisantes face à certaines situations de fin de vie, notamment dans le cas de souffrances physiques ou psychiques réfractaires.</a:t>
            </a:r>
          </a:p>
          <a:p>
            <a:pPr marL="457200" lvl="1" indent="-182880">
              <a:spcBef>
                <a:spcPts val="499"/>
              </a:spcBef>
              <a:spcAft>
                <a:spcPts val="0"/>
              </a:spcAft>
              <a:buSzPct val="85000"/>
              <a:buFont typeface="Arial" pitchFamily="34"/>
              <a:buChar char="•"/>
            </a:pPr>
            <a:r>
              <a:rPr lang="fr-FR" sz="2000">
                <a:latin typeface="Arial"/>
              </a:rPr>
              <a:t>La convention se prononce en faveur du développement des soins palliatifs et de l'ouverture, sous conditions, du suicide assisté et de l'euthanasie</a:t>
            </a:r>
            <a:r>
              <a:rPr lang="fr-FR" sz="1800">
                <a:latin typeface="Arial"/>
              </a:rPr>
              <a:t>.</a:t>
            </a:r>
          </a:p>
          <a:p>
            <a:pPr marL="182880" lvl="0" indent="-182880" hangingPunct="1">
              <a:spcBef>
                <a:spcPts val="499"/>
              </a:spcBef>
              <a:spcAft>
                <a:spcPts val="0"/>
              </a:spcAft>
              <a:buSzPct val="85000"/>
              <a:buFont typeface="Arial" pitchFamily="34"/>
              <a:buChar char="•"/>
            </a:pPr>
            <a:r>
              <a:rPr lang="fr-FR" sz="2200">
                <a:latin typeface="Arial"/>
              </a:rPr>
              <a:t>Un quart des citoyens opposé à l’ouverture de l’aide active à mourir.</a:t>
            </a:r>
          </a:p>
          <a:p>
            <a:pPr marL="182880" lvl="0" indent="-182880" hangingPunct="1">
              <a:spcBef>
                <a:spcPts val="601"/>
              </a:spcBef>
              <a:spcAft>
                <a:spcPts val="0"/>
              </a:spcAft>
              <a:buSzPct val="85000"/>
              <a:buFont typeface="Arial" pitchFamily="34"/>
              <a:buChar char="•"/>
            </a:pPr>
            <a:r>
              <a:rPr lang="fr-FR" sz="2400" b="1">
                <a:latin typeface="Arial"/>
              </a:rPr>
              <a:t>« Aller plus loin = dépénaliser le dernier soin »</a:t>
            </a:r>
          </a:p>
          <a:p>
            <a:pPr marL="182880" lvl="0" indent="-182880" hangingPunct="1">
              <a:spcBef>
                <a:spcPts val="601"/>
              </a:spcBef>
              <a:spcAft>
                <a:spcPts val="0"/>
              </a:spcAft>
              <a:buSzPct val="85000"/>
              <a:buFont typeface="Arial" pitchFamily="34"/>
              <a:buChar char="•"/>
            </a:pPr>
            <a:r>
              <a:rPr lang="fr-FR" sz="2400" b="1">
                <a:latin typeface="Arial"/>
              </a:rPr>
              <a:t> Une liberté, pas une obligation</a:t>
            </a:r>
          </a:p>
          <a:p>
            <a:pPr marL="182880" lvl="0" indent="-182880" hangingPunct="1">
              <a:spcBef>
                <a:spcPts val="601"/>
              </a:spcBef>
              <a:spcAft>
                <a:spcPts val="0"/>
              </a:spcAft>
              <a:buSzPct val="85000"/>
              <a:buFont typeface="Arial" pitchFamily="34"/>
              <a:buChar char="•"/>
            </a:pPr>
            <a:r>
              <a:rPr lang="fr-FR" sz="2400" b="1">
                <a:latin typeface="Arial"/>
              </a:rPr>
              <a:t> N’a pas abordé la situation des handicapés</a:t>
            </a: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re 1"/>
          <p:cNvSpPr txBox="1">
            <a:spLocks noGrp="1"/>
          </p:cNvSpPr>
          <p:nvPr>
            <p:ph type="title"/>
          </p:nvPr>
        </p:nvSpPr>
        <p:spPr>
          <a:xfrm>
            <a:off x="914400" y="274680"/>
            <a:ext cx="7772400" cy="11379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b="1"/>
              <a:t>Autres Déclarations et Prises de position qui peuvent « éclairer » le débat</a:t>
            </a:r>
          </a:p>
        </p:txBody>
      </p:sp>
      <p:sp>
        <p:nvSpPr>
          <p:cNvPr id="3" name="Espace réservé du contenu 2"/>
          <p:cNvSpPr txBox="1">
            <a:spLocks noGrp="1"/>
          </p:cNvSpPr>
          <p:nvPr>
            <p:ph idx="1"/>
          </p:nvPr>
        </p:nvSpPr>
        <p:spPr>
          <a:xfrm>
            <a:off x="107640" y="1412640"/>
            <a:ext cx="9036360" cy="544536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601"/>
              </a:spcBef>
              <a:spcAft>
                <a:spcPts val="0"/>
              </a:spcAft>
              <a:buSzPct val="85000"/>
              <a:buFont typeface="Arial" pitchFamily="34"/>
              <a:buChar char="•"/>
            </a:pPr>
            <a:r>
              <a:rPr lang="fr-FR" sz="1800" b="1" dirty="0">
                <a:latin typeface="Arial"/>
              </a:rPr>
              <a:t>France-Traumatisme Crânien </a:t>
            </a:r>
            <a:r>
              <a:rPr lang="fr-FR" sz="1800" dirty="0">
                <a:latin typeface="Arial"/>
              </a:rPr>
              <a:t>St Etienne 2010</a:t>
            </a:r>
          </a:p>
          <a:p>
            <a:pPr marL="182880" lvl="0" indent="-182880" hangingPunct="1">
              <a:spcBef>
                <a:spcPts val="601"/>
              </a:spcBef>
              <a:spcAft>
                <a:spcPts val="0"/>
              </a:spcAft>
              <a:buSzPct val="85000"/>
              <a:buFont typeface="Arial" pitchFamily="34"/>
              <a:buChar char="•"/>
            </a:pPr>
            <a:r>
              <a:rPr lang="fr-FR" sz="1800" b="1" dirty="0">
                <a:latin typeface="Arial"/>
              </a:rPr>
              <a:t>Académie de Médecine </a:t>
            </a:r>
            <a:r>
              <a:rPr lang="fr-FR" sz="1800" dirty="0">
                <a:latin typeface="Arial"/>
              </a:rPr>
              <a:t>«  l’aide à mourir (autrement dit l’euthanasie) est contraire à la vocation du médecin et au serment d’Hippocrate. »</a:t>
            </a:r>
          </a:p>
          <a:p>
            <a:pPr marL="182880" lvl="0" indent="-182880" hangingPunct="1">
              <a:spcBef>
                <a:spcPts val="601"/>
              </a:spcBef>
              <a:spcAft>
                <a:spcPts val="0"/>
              </a:spcAft>
              <a:buSzPct val="85000"/>
              <a:buFont typeface="Arial" pitchFamily="34"/>
              <a:buChar char="•"/>
            </a:pPr>
            <a:r>
              <a:rPr lang="fr-FR" sz="1800" dirty="0">
                <a:latin typeface="Arial"/>
              </a:rPr>
              <a:t>Pour </a:t>
            </a:r>
            <a:r>
              <a:rPr lang="fr-FR" sz="1800" b="1" dirty="0">
                <a:latin typeface="Arial"/>
              </a:rPr>
              <a:t>les familles spirituelles </a:t>
            </a:r>
            <a:r>
              <a:rPr lang="fr-FR" sz="1800" dirty="0">
                <a:latin typeface="Arial"/>
              </a:rPr>
              <a:t>:</a:t>
            </a:r>
          </a:p>
          <a:p>
            <a:pPr marL="457200" lvl="1" indent="-182880">
              <a:spcBef>
                <a:spcPts val="499"/>
              </a:spcBef>
              <a:spcAft>
                <a:spcPts val="0"/>
              </a:spcAft>
              <a:buSzPct val="85000"/>
              <a:buFont typeface="Arial" pitchFamily="34"/>
              <a:buChar char="•"/>
            </a:pPr>
            <a:r>
              <a:rPr lang="fr-FR" sz="1800" dirty="0">
                <a:latin typeface="Arial"/>
              </a:rPr>
              <a:t>Texte de le Conférence des Evêques de France « accepter la mort ne peut pas être donner la mort »</a:t>
            </a:r>
          </a:p>
          <a:p>
            <a:pPr marL="182880" lvl="0" indent="-182880" hangingPunct="1">
              <a:spcBef>
                <a:spcPts val="601"/>
              </a:spcBef>
              <a:spcAft>
                <a:spcPts val="0"/>
              </a:spcAft>
              <a:buSzPct val="85000"/>
              <a:buFont typeface="Arial" pitchFamily="34"/>
              <a:buChar char="•"/>
            </a:pPr>
            <a:r>
              <a:rPr lang="fr-FR" sz="1800" dirty="0">
                <a:latin typeface="Arial"/>
              </a:rPr>
              <a:t>Nombreuses paroles de </a:t>
            </a:r>
            <a:r>
              <a:rPr lang="fr-FR" sz="1800" b="1" dirty="0">
                <a:latin typeface="Arial"/>
              </a:rPr>
              <a:t>Philosophes</a:t>
            </a:r>
          </a:p>
          <a:p>
            <a:pPr marL="457200" lvl="1" indent="-182880">
              <a:spcBef>
                <a:spcPts val="400"/>
              </a:spcBef>
              <a:spcAft>
                <a:spcPts val="0"/>
              </a:spcAft>
              <a:buSzPct val="85000"/>
              <a:buFont typeface="Arial" pitchFamily="34"/>
              <a:buChar char="•"/>
            </a:pPr>
            <a:r>
              <a:rPr lang="fr-FR" sz="1800" dirty="0">
                <a:latin typeface="Arial"/>
              </a:rPr>
              <a:t>La bataille des mots continue :</a:t>
            </a:r>
          </a:p>
          <a:p>
            <a:pPr marL="457200" lvl="1" indent="-182880">
              <a:spcBef>
                <a:spcPts val="499"/>
              </a:spcBef>
              <a:spcAft>
                <a:spcPts val="0"/>
              </a:spcAft>
              <a:buSzPct val="85000"/>
              <a:buFont typeface="Arial" pitchFamily="34"/>
              <a:buChar char="•"/>
            </a:pPr>
            <a:r>
              <a:rPr lang="fr-FR" sz="2000" dirty="0">
                <a:latin typeface="Arial"/>
              </a:rPr>
              <a:t> (dignité/liberté/autonomie/solidarité/soin,,,)</a:t>
            </a:r>
          </a:p>
          <a:p>
            <a:pPr marL="457200" lvl="1" indent="-182880">
              <a:spcBef>
                <a:spcPts val="499"/>
              </a:spcBef>
              <a:spcAft>
                <a:spcPts val="0"/>
              </a:spcAft>
              <a:buSzPct val="85000"/>
              <a:buFont typeface="Arial" pitchFamily="34"/>
              <a:buChar char="•"/>
            </a:pPr>
            <a:r>
              <a:rPr lang="fr-FR" sz="2000" b="1" dirty="0">
                <a:latin typeface="Arial"/>
              </a:rPr>
              <a:t>Autoriser sous conditions ?</a:t>
            </a:r>
          </a:p>
          <a:p>
            <a:pPr marL="457200" lvl="1" indent="-182880">
              <a:spcBef>
                <a:spcPts val="499"/>
              </a:spcBef>
              <a:spcAft>
                <a:spcPts val="0"/>
              </a:spcAft>
              <a:buSzPct val="85000"/>
              <a:buFont typeface="Arial" pitchFamily="34"/>
              <a:buChar char="•"/>
            </a:pPr>
            <a:r>
              <a:rPr lang="fr-FR" sz="2000" b="1" dirty="0">
                <a:latin typeface="Arial"/>
              </a:rPr>
              <a:t>Interdire avec des exceptions ?</a:t>
            </a:r>
          </a:p>
          <a:p>
            <a:pPr marL="457200" lvl="1" indent="-182880">
              <a:spcBef>
                <a:spcPts val="499"/>
              </a:spcBef>
              <a:spcAft>
                <a:spcPts val="0"/>
              </a:spcAft>
              <a:buSzPct val="85000"/>
              <a:buFont typeface="Arial" pitchFamily="34"/>
              <a:buChar char="•"/>
            </a:pPr>
            <a:r>
              <a:rPr lang="fr-FR" sz="2000" dirty="0">
                <a:latin typeface="Arial"/>
              </a:rPr>
              <a:t>Une loi « pour tous » ne peut répondre à la demande « d’un seul »</a:t>
            </a:r>
          </a:p>
          <a:p>
            <a:pPr marL="457200" lvl="1" indent="-182880">
              <a:spcBef>
                <a:spcPts val="499"/>
              </a:spcBef>
              <a:spcAft>
                <a:spcPts val="0"/>
              </a:spcAft>
              <a:buSzPct val="85000"/>
              <a:buFont typeface="Arial" pitchFamily="34"/>
              <a:buChar char="•"/>
            </a:pPr>
            <a:r>
              <a:rPr lang="fr-FR" sz="2000" dirty="0">
                <a:latin typeface="Arial"/>
              </a:rPr>
              <a:t>Michel </a:t>
            </a:r>
            <a:r>
              <a:rPr lang="fr-FR" sz="2000" dirty="0" err="1">
                <a:latin typeface="Arial"/>
              </a:rPr>
              <a:t>Houellebecq</a:t>
            </a:r>
            <a:r>
              <a:rPr lang="fr-FR" sz="2000" u="sng" dirty="0" err="1">
                <a:latin typeface="Arial"/>
                <a:hlinkClick r:id="rId3"/>
              </a:rPr>
              <a:t>tribune</a:t>
            </a:r>
            <a:r>
              <a:rPr lang="fr-FR" sz="2000" u="sng" dirty="0">
                <a:latin typeface="Arial"/>
                <a:hlinkClick r:id="rId3"/>
              </a:rPr>
              <a:t> publiée dans </a:t>
            </a:r>
            <a:r>
              <a:rPr lang="fr-FR" sz="2000" i="1" dirty="0">
                <a:latin typeface="Arial"/>
                <a:hlinkClick r:id="rId3"/>
              </a:rPr>
              <a:t>Le Figaro</a:t>
            </a:r>
            <a:r>
              <a:rPr lang="fr-FR" sz="2000" dirty="0">
                <a:latin typeface="Arial"/>
              </a:rPr>
              <a:t> en avril 2021 : </a:t>
            </a:r>
            <a:r>
              <a:rPr lang="fr-FR" sz="2000" i="1" dirty="0">
                <a:latin typeface="Arial"/>
              </a:rPr>
              <a:t>« Je me vois très bien demander à mourir juste dans l’espoir qu’on me réponde : mais non, mais non, reste avec nous »</a:t>
            </a:r>
          </a:p>
          <a:p>
            <a:pPr marL="182880" lvl="0" indent="-182880" hangingPunct="1">
              <a:spcBef>
                <a:spcPts val="499"/>
              </a:spcBef>
              <a:spcAft>
                <a:spcPts val="0"/>
              </a:spcAft>
              <a:buSzPct val="85000"/>
              <a:buFont typeface="Arial" pitchFamily="34"/>
              <a:buChar char="•"/>
            </a:pPr>
            <a:r>
              <a:rPr lang="fr-FR" sz="2200" dirty="0">
                <a:latin typeface="Arial"/>
              </a:rPr>
              <a:t> </a:t>
            </a:r>
            <a:r>
              <a:rPr lang="fr-FR" sz="2200" b="1" dirty="0">
                <a:latin typeface="Arial"/>
              </a:rPr>
              <a:t>Le problème du Coût ! </a:t>
            </a:r>
            <a:r>
              <a:rPr lang="fr-FR" sz="1800" b="1" dirty="0">
                <a:latin typeface="Arial"/>
              </a:rPr>
              <a:t>(1500 EVC/EPR )</a:t>
            </a: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a:t> </a:t>
            </a:r>
            <a:r>
              <a:rPr lang="fr-FR" sz="3600" b="1"/>
              <a:t>Si les lois passent, l’éthique reste !</a:t>
            </a:r>
            <a:br>
              <a:rPr lang="fr-FR" sz="3600" b="1"/>
            </a:br>
            <a:r>
              <a:rPr lang="fr-FR" sz="3600" b="1"/>
              <a:t> mais  l’Ethique…..c’est quoi ?</a:t>
            </a:r>
          </a:p>
        </p:txBody>
      </p:sp>
      <p:sp>
        <p:nvSpPr>
          <p:cNvPr id="3" name="Espace réservé du contenu 2"/>
          <p:cNvSpPr txBox="1">
            <a:spLocks noGrp="1"/>
          </p:cNvSpPr>
          <p:nvPr>
            <p:ph idx="1"/>
          </p:nvPr>
        </p:nvSpPr>
        <p:spPr>
          <a:xfrm>
            <a:off x="144000" y="1872000"/>
            <a:ext cx="9036360" cy="50533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700"/>
              </a:spcBef>
              <a:spcAft>
                <a:spcPts val="0"/>
              </a:spcAft>
              <a:buSzPct val="85000"/>
              <a:buFont typeface="Arial" pitchFamily="34"/>
              <a:buChar char="•"/>
            </a:pPr>
            <a:r>
              <a:rPr lang="fr-FR" sz="1800" u="sng">
                <a:latin typeface="Arial"/>
              </a:rPr>
              <a:t>Un questionnement </a:t>
            </a:r>
            <a:r>
              <a:rPr lang="fr-FR" sz="1800">
                <a:latin typeface="Arial"/>
              </a:rPr>
              <a:t>qui prend en compte  la complexité des situations et la singularité des cas</a:t>
            </a:r>
          </a:p>
          <a:p>
            <a:pPr marL="457200" lvl="1" indent="-182880">
              <a:spcBef>
                <a:spcPts val="700"/>
              </a:spcBef>
              <a:spcAft>
                <a:spcPts val="0"/>
              </a:spcAft>
              <a:buSzPct val="85000"/>
              <a:buFont typeface="Arial" pitchFamily="34"/>
              <a:buChar char="•"/>
            </a:pPr>
            <a:r>
              <a:rPr lang="fr-FR" sz="1800">
                <a:latin typeface="Arial"/>
              </a:rPr>
              <a:t>ma façon de répondre au surgissement de l’autre (Paul Ricoeur)</a:t>
            </a:r>
          </a:p>
          <a:p>
            <a:pPr marL="457200" lvl="1" indent="-182880">
              <a:spcBef>
                <a:spcPts val="700"/>
              </a:spcBef>
              <a:spcAft>
                <a:spcPts val="0"/>
              </a:spcAft>
              <a:buSzPct val="85000"/>
              <a:buFont typeface="Arial" pitchFamily="34"/>
              <a:buChar char="•"/>
            </a:pPr>
            <a:r>
              <a:rPr lang="fr-FR" sz="1800">
                <a:latin typeface="Arial"/>
              </a:rPr>
              <a:t>Un cheminement avec l’autre, qui s’ajuste au fur et à mesure</a:t>
            </a:r>
          </a:p>
          <a:p>
            <a:pPr marL="457200" lvl="1" indent="-182880">
              <a:spcBef>
                <a:spcPts val="700"/>
              </a:spcBef>
              <a:spcAft>
                <a:spcPts val="0"/>
              </a:spcAft>
              <a:buSzPct val="85000"/>
              <a:buFont typeface="Arial" pitchFamily="34"/>
              <a:buChar char="•"/>
            </a:pPr>
            <a:r>
              <a:rPr lang="fr-FR" sz="1800">
                <a:latin typeface="Arial"/>
              </a:rPr>
              <a:t>Comment faire pour faire bien ?</a:t>
            </a:r>
          </a:p>
          <a:p>
            <a:pPr marL="182880" lvl="0" indent="-182880" hangingPunct="1">
              <a:spcBef>
                <a:spcPts val="700"/>
              </a:spcBef>
              <a:spcAft>
                <a:spcPts val="0"/>
              </a:spcAft>
              <a:buSzPct val="85000"/>
              <a:buFont typeface="Arial" pitchFamily="34"/>
              <a:buChar char="•"/>
            </a:pPr>
            <a:r>
              <a:rPr lang="fr-FR" sz="1800">
                <a:latin typeface="Arial"/>
              </a:rPr>
              <a:t>Qui tient compte de la </a:t>
            </a:r>
            <a:r>
              <a:rPr lang="fr-FR" sz="1800" u="sng">
                <a:latin typeface="Arial"/>
              </a:rPr>
              <a:t>diversité et place des acteurs</a:t>
            </a:r>
          </a:p>
          <a:p>
            <a:pPr marL="457200" lvl="1" indent="-182880">
              <a:spcBef>
                <a:spcPts val="499"/>
              </a:spcBef>
              <a:spcAft>
                <a:spcPts val="0"/>
              </a:spcAft>
              <a:buSzPct val="85000"/>
              <a:buFont typeface="Arial" pitchFamily="34"/>
              <a:buChar char="•"/>
            </a:pPr>
            <a:r>
              <a:rPr lang="fr-FR" sz="1800">
                <a:latin typeface="Arial"/>
              </a:rPr>
              <a:t>La personne concernée</a:t>
            </a:r>
          </a:p>
          <a:p>
            <a:pPr marL="457200" lvl="1" indent="-182880">
              <a:spcBef>
                <a:spcPts val="499"/>
              </a:spcBef>
              <a:spcAft>
                <a:spcPts val="0"/>
              </a:spcAft>
              <a:buSzPct val="85000"/>
              <a:buFont typeface="Arial" pitchFamily="34"/>
              <a:buChar char="•"/>
            </a:pPr>
            <a:r>
              <a:rPr lang="fr-FR" sz="1800">
                <a:latin typeface="Arial"/>
              </a:rPr>
              <a:t>Famille et proches</a:t>
            </a:r>
          </a:p>
          <a:p>
            <a:pPr marL="457200" lvl="1" indent="-182880">
              <a:spcBef>
                <a:spcPts val="499"/>
              </a:spcBef>
              <a:spcAft>
                <a:spcPts val="0"/>
              </a:spcAft>
              <a:buSzPct val="85000"/>
              <a:buFont typeface="Arial" pitchFamily="34"/>
              <a:buChar char="•"/>
            </a:pPr>
            <a:r>
              <a:rPr lang="fr-FR" sz="1800">
                <a:latin typeface="Arial"/>
              </a:rPr>
              <a:t>Institutionnels</a:t>
            </a:r>
          </a:p>
          <a:p>
            <a:pPr marL="457200" lvl="1" indent="-182880">
              <a:spcBef>
                <a:spcPts val="499"/>
              </a:spcBef>
              <a:spcAft>
                <a:spcPts val="0"/>
              </a:spcAft>
              <a:buSzPct val="85000"/>
              <a:buFont typeface="Arial" pitchFamily="34"/>
              <a:buChar char="•"/>
            </a:pPr>
            <a:r>
              <a:rPr lang="fr-FR" sz="1800">
                <a:latin typeface="Arial"/>
              </a:rPr>
              <a:t>En se rappelant </a:t>
            </a:r>
            <a:r>
              <a:rPr lang="fr-FR" sz="1800" b="1">
                <a:latin typeface="Arial"/>
              </a:rPr>
              <a:t>« qu’un partenaire oublié est un adversaire assuré » !</a:t>
            </a:r>
          </a:p>
          <a:p>
            <a:pPr marL="457200" lvl="1" indent="-182880">
              <a:spcBef>
                <a:spcPts val="499"/>
              </a:spcBef>
              <a:spcAft>
                <a:spcPts val="0"/>
              </a:spcAft>
              <a:buSzPct val="85000"/>
              <a:buFont typeface="Arial" pitchFamily="34"/>
              <a:buChar char="•"/>
            </a:pPr>
            <a:r>
              <a:rPr lang="fr-FR" sz="1800" b="1">
                <a:latin typeface="Arial"/>
              </a:rPr>
              <a:t>Qui suis-je pour savoir et décider ce qui est bon pour l’autre ! (</a:t>
            </a:r>
            <a:r>
              <a:rPr lang="fr-FR" sz="1800">
                <a:latin typeface="Arial"/>
              </a:rPr>
              <a:t>art L111-4)</a:t>
            </a:r>
          </a:p>
          <a:p>
            <a:pPr marL="182880" lvl="0" indent="-182880" hangingPunct="1">
              <a:spcBef>
                <a:spcPts val="601"/>
              </a:spcBef>
              <a:spcAft>
                <a:spcPts val="0"/>
              </a:spcAft>
              <a:buSzPct val="85000"/>
              <a:buFont typeface="Arial" pitchFamily="34"/>
              <a:buChar char="•"/>
            </a:pPr>
            <a:r>
              <a:rPr lang="fr-FR" sz="1800" u="sng">
                <a:latin typeface="Arial"/>
              </a:rPr>
              <a:t>Un espace et un temps spécifique </a:t>
            </a:r>
            <a:r>
              <a:rPr lang="fr-FR" sz="1800">
                <a:latin typeface="Arial"/>
              </a:rPr>
              <a:t>qui permet à chacun d’éclairer sa position par la confrontation des points de vue et non l’affrontement sourd et violent</a:t>
            </a:r>
          </a:p>
          <a:p>
            <a:pPr marL="182880" lvl="0" indent="-182880" hangingPunct="1">
              <a:spcBef>
                <a:spcPts val="601"/>
              </a:spcBef>
              <a:spcAft>
                <a:spcPts val="0"/>
              </a:spcAft>
              <a:buSzPct val="85000"/>
              <a:buFont typeface="Arial" pitchFamily="34"/>
              <a:buChar char="•"/>
            </a:pPr>
            <a:r>
              <a:rPr lang="fr-FR" sz="2400">
                <a:latin typeface="Arial"/>
              </a:rPr>
              <a:t> </a:t>
            </a:r>
          </a:p>
          <a:p>
            <a:pPr marL="182880" lvl="0" indent="-182880" hangingPunct="1">
              <a:spcBef>
                <a:spcPts val="601"/>
              </a:spcBef>
              <a:spcAft>
                <a:spcPts val="0"/>
              </a:spcAft>
              <a:buSzPct val="85000"/>
              <a:buFont typeface="Arial" pitchFamily="34"/>
              <a:buChar char="•"/>
            </a:pPr>
            <a:endParaRPr lang="fr-FR" sz="24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re 1"/>
          <p:cNvSpPr txBox="1">
            <a:spLocks noGrp="1"/>
          </p:cNvSpPr>
          <p:nvPr>
            <p:ph type="title"/>
          </p:nvPr>
        </p:nvSpPr>
        <p:spPr>
          <a:xfrm>
            <a:off x="251640" y="274680"/>
            <a:ext cx="8713080" cy="11430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b="1"/>
              <a:t>Si la législation actuelle doit évoluer, quelles zones d’ombre subsistent encore ?</a:t>
            </a:r>
          </a:p>
        </p:txBody>
      </p:sp>
      <p:sp>
        <p:nvSpPr>
          <p:cNvPr id="3" name="Espace réservé du contenu 2"/>
          <p:cNvSpPr txBox="1">
            <a:spLocks noGrp="1"/>
          </p:cNvSpPr>
          <p:nvPr>
            <p:ph idx="1"/>
          </p:nvPr>
        </p:nvSpPr>
        <p:spPr>
          <a:xfrm>
            <a:off x="107640" y="1628639"/>
            <a:ext cx="9036360" cy="50407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601"/>
              </a:spcBef>
              <a:spcAft>
                <a:spcPts val="0"/>
              </a:spcAft>
              <a:buSzPct val="85000"/>
              <a:buFont typeface="Arial" pitchFamily="34"/>
              <a:buChar char="•"/>
            </a:pPr>
            <a:r>
              <a:rPr lang="fr-FR" sz="2400">
                <a:latin typeface="Arial"/>
              </a:rPr>
              <a:t>Pas de Consensus sur le « aller plus loin » ?</a:t>
            </a:r>
          </a:p>
          <a:p>
            <a:pPr marL="182880" lvl="0" indent="-182880" hangingPunct="1">
              <a:spcBef>
                <a:spcPts val="601"/>
              </a:spcBef>
              <a:spcAft>
                <a:spcPts val="0"/>
              </a:spcAft>
              <a:buSzPct val="85000"/>
              <a:buFont typeface="Arial" pitchFamily="34"/>
              <a:buChar char="•"/>
            </a:pPr>
            <a:r>
              <a:rPr lang="fr-FR" sz="2400">
                <a:latin typeface="Arial"/>
              </a:rPr>
              <a:t>Critères d’accès à « l’aide à mourir » et choix des méthodes</a:t>
            </a:r>
          </a:p>
          <a:p>
            <a:pPr marL="182880" lvl="0" indent="-182880" hangingPunct="1">
              <a:spcBef>
                <a:spcPts val="601"/>
              </a:spcBef>
              <a:spcAft>
                <a:spcPts val="0"/>
              </a:spcAft>
              <a:buSzPct val="85000"/>
              <a:buFont typeface="Arial" pitchFamily="34"/>
              <a:buChar char="•"/>
            </a:pPr>
            <a:r>
              <a:rPr lang="fr-FR" sz="2400">
                <a:latin typeface="Arial"/>
              </a:rPr>
              <a:t>Qui entendra les demandes ? Un collège d’experts ? Désignés par qui ?</a:t>
            </a:r>
          </a:p>
          <a:p>
            <a:pPr marL="182880" lvl="0" indent="-182880" hangingPunct="1">
              <a:spcBef>
                <a:spcPts val="601"/>
              </a:spcBef>
              <a:spcAft>
                <a:spcPts val="0"/>
              </a:spcAft>
              <a:buSzPct val="85000"/>
              <a:buFont typeface="Arial" pitchFamily="34"/>
              <a:buChar char="•"/>
            </a:pPr>
            <a:r>
              <a:rPr lang="fr-FR" sz="2400">
                <a:latin typeface="Arial"/>
              </a:rPr>
              <a:t>Qui fera concrètement ,  si aide active à mourir ? Soignants ? Association ?</a:t>
            </a:r>
          </a:p>
          <a:p>
            <a:pPr marL="182880" lvl="0" indent="-182880" hangingPunct="1">
              <a:spcBef>
                <a:spcPts val="601"/>
              </a:spcBef>
              <a:spcAft>
                <a:spcPts val="0"/>
              </a:spcAft>
              <a:buSzPct val="85000"/>
              <a:buFont typeface="Arial" pitchFamily="34"/>
              <a:buChar char="•"/>
            </a:pPr>
            <a:r>
              <a:rPr lang="fr-FR" sz="2400">
                <a:latin typeface="Arial"/>
              </a:rPr>
              <a:t>« Court terme » « Moyen terme » / La médecine et l’incertitude</a:t>
            </a:r>
          </a:p>
          <a:p>
            <a:pPr marL="182880" lvl="0" indent="-182880" hangingPunct="1">
              <a:spcBef>
                <a:spcPts val="601"/>
              </a:spcBef>
              <a:spcAft>
                <a:spcPts val="0"/>
              </a:spcAft>
              <a:buSzPct val="85000"/>
              <a:buFont typeface="Arial" pitchFamily="34"/>
              <a:buChar char="•"/>
            </a:pPr>
            <a:r>
              <a:rPr lang="fr-FR" sz="2400">
                <a:latin typeface="Arial"/>
              </a:rPr>
              <a:t>Quelles répercussions sur les soignants , les familles, les aidants (inquiétudes de certains psy</a:t>
            </a:r>
          </a:p>
          <a:p>
            <a:pPr marL="182880" lvl="0" indent="-182880" hangingPunct="1">
              <a:spcBef>
                <a:spcPts val="601"/>
              </a:spcBef>
              <a:spcAft>
                <a:spcPts val="0"/>
              </a:spcAft>
              <a:buSzPct val="85000"/>
              <a:buFont typeface="Arial" pitchFamily="34"/>
              <a:buChar char="•"/>
            </a:pPr>
            <a:r>
              <a:rPr lang="fr-FR" sz="2400">
                <a:latin typeface="Arial"/>
              </a:rPr>
              <a:t>Ne serait-ce pas surtout une inquiétude des « bien portants » ?</a:t>
            </a: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re 1"/>
          <p:cNvSpPr txBox="1">
            <a:spLocks noGrp="1"/>
          </p:cNvSpPr>
          <p:nvPr>
            <p:ph type="title"/>
          </p:nvPr>
        </p:nvSpPr>
        <p:spPr>
          <a:xfrm>
            <a:off x="323640" y="274680"/>
            <a:ext cx="8713080" cy="849959"/>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b="1"/>
              <a:t>Mieux écouter la demande de FAIM DE VIE</a:t>
            </a:r>
          </a:p>
        </p:txBody>
      </p:sp>
      <p:sp>
        <p:nvSpPr>
          <p:cNvPr id="3" name="Espace réservé du contenu 2"/>
          <p:cNvSpPr txBox="1">
            <a:spLocks noGrp="1"/>
          </p:cNvSpPr>
          <p:nvPr>
            <p:ph idx="1"/>
          </p:nvPr>
        </p:nvSpPr>
        <p:spPr>
          <a:xfrm>
            <a:off x="467640" y="1196640"/>
            <a:ext cx="8508960" cy="566136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601"/>
              </a:spcBef>
              <a:spcAft>
                <a:spcPts val="0"/>
              </a:spcAft>
              <a:buSzPct val="85000"/>
              <a:buFont typeface="Arial" pitchFamily="34"/>
              <a:buChar char="•"/>
            </a:pPr>
            <a:r>
              <a:rPr lang="fr-FR" sz="2400" dirty="0">
                <a:latin typeface="Arial"/>
              </a:rPr>
              <a:t>Prendre en compte les Directives anticipées</a:t>
            </a:r>
          </a:p>
          <a:p>
            <a:pPr marL="182880" lvl="0" indent="-182880" hangingPunct="1">
              <a:spcBef>
                <a:spcPts val="601"/>
              </a:spcBef>
              <a:spcAft>
                <a:spcPts val="0"/>
              </a:spcAft>
              <a:buSzPct val="85000"/>
              <a:buFont typeface="Arial" pitchFamily="34"/>
              <a:buChar char="•"/>
            </a:pPr>
            <a:r>
              <a:rPr lang="fr-FR" sz="2400" dirty="0">
                <a:latin typeface="Arial"/>
              </a:rPr>
              <a:t>Rencontre et Ecoute des proches</a:t>
            </a:r>
          </a:p>
          <a:p>
            <a:pPr marL="182880" lvl="0" indent="-182880" hangingPunct="1">
              <a:spcBef>
                <a:spcPts val="601"/>
              </a:spcBef>
              <a:spcAft>
                <a:spcPts val="0"/>
              </a:spcAft>
              <a:buSzPct val="85000"/>
              <a:buFont typeface="Arial" pitchFamily="34"/>
              <a:buChar char="•"/>
            </a:pPr>
            <a:r>
              <a:rPr lang="fr-FR" sz="2400" dirty="0">
                <a:latin typeface="Arial"/>
              </a:rPr>
              <a:t>Chaque cas est singulier</a:t>
            </a:r>
          </a:p>
          <a:p>
            <a:pPr marL="182880" lvl="0" indent="-182880" hangingPunct="1">
              <a:spcBef>
                <a:spcPts val="601"/>
              </a:spcBef>
              <a:spcAft>
                <a:spcPts val="0"/>
              </a:spcAft>
              <a:buSzPct val="85000"/>
              <a:buFont typeface="Arial" pitchFamily="34"/>
              <a:buChar char="•"/>
            </a:pPr>
            <a:r>
              <a:rPr lang="fr-FR" sz="2400" dirty="0">
                <a:latin typeface="Arial"/>
              </a:rPr>
              <a:t>Entendre la demande d’aide à …vivre !</a:t>
            </a:r>
          </a:p>
          <a:p>
            <a:pPr marL="182880" lvl="0" indent="-182880" hangingPunct="1">
              <a:spcBef>
                <a:spcPts val="601"/>
              </a:spcBef>
              <a:spcAft>
                <a:spcPts val="0"/>
              </a:spcAft>
              <a:buSzPct val="85000"/>
              <a:buFont typeface="Arial" pitchFamily="34"/>
              <a:buChar char="•"/>
            </a:pPr>
            <a:r>
              <a:rPr lang="fr-FR" sz="2400" dirty="0">
                <a:latin typeface="Arial"/>
              </a:rPr>
              <a:t>Protéger </a:t>
            </a:r>
            <a:r>
              <a:rPr lang="fr-FR" sz="2400" b="1" dirty="0">
                <a:latin typeface="Arial"/>
              </a:rPr>
              <a:t>« les vivants » </a:t>
            </a:r>
            <a:r>
              <a:rPr lang="fr-FR" sz="2400" dirty="0">
                <a:latin typeface="Arial"/>
              </a:rPr>
              <a:t>&gt;&gt; et non </a:t>
            </a:r>
            <a:r>
              <a:rPr lang="fr-FR" sz="2400" b="1" dirty="0">
                <a:latin typeface="Arial"/>
              </a:rPr>
              <a:t>« la vie »</a:t>
            </a:r>
          </a:p>
          <a:p>
            <a:pPr marL="182880" lvl="0" indent="-182880" hangingPunct="1">
              <a:spcBef>
                <a:spcPts val="601"/>
              </a:spcBef>
              <a:spcAft>
                <a:spcPts val="0"/>
              </a:spcAft>
              <a:buSzPct val="85000"/>
              <a:buFont typeface="Arial" pitchFamily="34"/>
              <a:buChar char="•"/>
            </a:pPr>
            <a:r>
              <a:rPr lang="fr-FR" sz="2400" b="1" dirty="0">
                <a:latin typeface="Arial"/>
              </a:rPr>
              <a:t>Pour certains qui ont faim de vie c’est la vie qui prend fin,  et d’autres à qui on parle de fin de vie expriment leur faim de vie   </a:t>
            </a:r>
          </a:p>
          <a:p>
            <a:pPr marL="457200" lvl="1" indent="-182880">
              <a:spcBef>
                <a:spcPts val="499"/>
              </a:spcBef>
              <a:spcAft>
                <a:spcPts val="0"/>
              </a:spcAft>
              <a:buSzPct val="85000"/>
              <a:buFont typeface="Arial" pitchFamily="34"/>
              <a:buChar char="•"/>
            </a:pPr>
            <a:r>
              <a:rPr lang="fr-FR" sz="2000" b="1" dirty="0" smtClean="0">
                <a:latin typeface="Arial"/>
              </a:rPr>
              <a:t>Art-thérapie			</a:t>
            </a:r>
            <a:endParaRPr lang="fr-FR" sz="2000" b="1" dirty="0">
              <a:latin typeface="Arial"/>
            </a:endParaRPr>
          </a:p>
          <a:p>
            <a:pPr marL="457200" lvl="1" indent="-182880">
              <a:spcBef>
                <a:spcPts val="499"/>
              </a:spcBef>
              <a:spcAft>
                <a:spcPts val="0"/>
              </a:spcAft>
              <a:buSzPct val="85000"/>
              <a:buFont typeface="Arial" pitchFamily="34"/>
              <a:buChar char="•"/>
            </a:pPr>
            <a:r>
              <a:rPr lang="fr-FR" sz="2000" b="1" dirty="0">
                <a:latin typeface="Arial"/>
              </a:rPr>
              <a:t>Autres présences d’aidants</a:t>
            </a:r>
          </a:p>
          <a:p>
            <a:pPr marL="3481199" lvl="8" indent="-182880">
              <a:spcBef>
                <a:spcPts val="499"/>
              </a:spcBef>
              <a:spcAft>
                <a:spcPts val="0"/>
              </a:spcAft>
              <a:buSzPct val="85000"/>
              <a:buFont typeface="Arial" pitchFamily="34"/>
              <a:buChar char="•"/>
            </a:pPr>
            <a:endParaRPr lang="fr-FR" sz="1200" b="1" dirty="0">
              <a:latin typeface="Arial"/>
            </a:endParaRPr>
          </a:p>
          <a:p>
            <a:pPr marL="182880" lvl="0" indent="-182880" hangingPunct="1">
              <a:spcBef>
                <a:spcPts val="601"/>
              </a:spcBef>
              <a:spcAft>
                <a:spcPts val="0"/>
              </a:spcAft>
              <a:buSzPct val="85000"/>
              <a:buFont typeface="Arial" pitchFamily="34"/>
              <a:buChar char="•"/>
            </a:pPr>
            <a:r>
              <a:rPr lang="fr-FR" sz="2000" b="1" dirty="0">
                <a:latin typeface="Arial"/>
              </a:rPr>
              <a:t>                   </a:t>
            </a:r>
            <a:r>
              <a:rPr lang="fr-FR" sz="2400" b="1" dirty="0">
                <a:latin typeface="Arial"/>
              </a:rPr>
              <a:t>		</a:t>
            </a:r>
          </a:p>
        </p:txBody>
      </p:sp>
      <p:sp>
        <p:nvSpPr>
          <p:cNvPr id="5" name="Espace réservé du pied de page 4"/>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pic>
        <p:nvPicPr>
          <p:cNvPr id="1026" name="Picture 2" descr="C:\Users\xavier\Desktop\41PDV1KsAsL._SX313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4365104"/>
            <a:ext cx="1944216" cy="20882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2800" b="1"/>
              <a:t>Le Contexte Actuel et les questions que se pose notre société en France</a:t>
            </a:r>
          </a:p>
        </p:txBody>
      </p:sp>
      <p:sp>
        <p:nvSpPr>
          <p:cNvPr id="3" name="Espace réservé du contenu 2"/>
          <p:cNvSpPr txBox="1">
            <a:spLocks noGrp="1"/>
          </p:cNvSpPr>
          <p:nvPr>
            <p:ph idx="1"/>
          </p:nvPr>
        </p:nvSpPr>
        <p:spPr>
          <a:xfrm>
            <a:off x="395640" y="1844999"/>
            <a:ext cx="8519760" cy="41749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457200" lvl="0" indent="-457200" hangingPunct="1">
              <a:spcBef>
                <a:spcPts val="601"/>
              </a:spcBef>
              <a:spcAft>
                <a:spcPts val="0"/>
              </a:spcAft>
              <a:buSzPct val="85000"/>
              <a:buFont typeface="Arial" pitchFamily="32"/>
              <a:buChar char="•"/>
            </a:pPr>
            <a:r>
              <a:rPr lang="fr-FR" sz="2400">
                <a:latin typeface="Arial"/>
              </a:rPr>
              <a:t>Pour de multiples raisons, on meurt mal en France (rapport Sicard 2012)</a:t>
            </a:r>
          </a:p>
          <a:p>
            <a:pPr marL="457200" lvl="0" indent="-457200" hangingPunct="1">
              <a:spcBef>
                <a:spcPts val="601"/>
              </a:spcBef>
              <a:spcAft>
                <a:spcPts val="0"/>
              </a:spcAft>
              <a:buSzPct val="85000"/>
              <a:buFont typeface="Arial" pitchFamily="32"/>
              <a:buChar char="•"/>
            </a:pPr>
            <a:r>
              <a:rPr lang="fr-FR" sz="2400">
                <a:latin typeface="Arial"/>
              </a:rPr>
              <a:t>On meurt essentiellement à l’hôpital ou en structure d’où l’angoisse</a:t>
            </a:r>
          </a:p>
          <a:p>
            <a:pPr marL="457200" lvl="0" indent="-457200" hangingPunct="1">
              <a:spcBef>
                <a:spcPts val="601"/>
              </a:spcBef>
              <a:spcAft>
                <a:spcPts val="0"/>
              </a:spcAft>
              <a:buSzPct val="85000"/>
              <a:buFont typeface="Arial" pitchFamily="32"/>
              <a:buChar char="•"/>
            </a:pPr>
            <a:r>
              <a:rPr lang="fr-FR" sz="2400">
                <a:latin typeface="Arial"/>
              </a:rPr>
              <a:t>L’hôpital n’a pas ou plus les moyens, il est « indigne »</a:t>
            </a:r>
          </a:p>
          <a:p>
            <a:pPr marL="457200" lvl="0" indent="-457200" hangingPunct="1">
              <a:spcBef>
                <a:spcPts val="601"/>
              </a:spcBef>
              <a:spcAft>
                <a:spcPts val="0"/>
              </a:spcAft>
              <a:buSzPct val="85000"/>
              <a:buFont typeface="Arial" pitchFamily="32"/>
              <a:buChar char="•"/>
            </a:pPr>
            <a:r>
              <a:rPr lang="fr-FR" sz="2400">
                <a:latin typeface="Arial"/>
              </a:rPr>
              <a:t>La pression des médias et le poids des sondages répercutent-amplifient la demande de la population qui pense :</a:t>
            </a:r>
          </a:p>
          <a:p>
            <a:pPr marL="731519" lvl="1" indent="-457200">
              <a:spcBef>
                <a:spcPts val="499"/>
              </a:spcBef>
              <a:spcAft>
                <a:spcPts val="0"/>
              </a:spcAft>
              <a:buSzPct val="85000"/>
              <a:buFont typeface="Arial" pitchFamily="32"/>
              <a:buChar char="•"/>
            </a:pPr>
            <a:r>
              <a:rPr lang="fr-FR" sz="2200">
                <a:latin typeface="Arial"/>
              </a:rPr>
              <a:t>qu’une nouvelle loi va « régler » la question</a:t>
            </a:r>
          </a:p>
          <a:p>
            <a:pPr marL="731519" lvl="1" indent="-457200">
              <a:spcBef>
                <a:spcPts val="499"/>
              </a:spcBef>
              <a:spcAft>
                <a:spcPts val="0"/>
              </a:spcAft>
              <a:buSzPct val="85000"/>
              <a:buFont typeface="Arial" pitchFamily="32"/>
              <a:buChar char="•"/>
            </a:pPr>
            <a:r>
              <a:rPr lang="fr-FR" sz="2200">
                <a:latin typeface="Arial"/>
              </a:rPr>
              <a:t>que chacun est libre de décider ce qu’il veut ou pas</a:t>
            </a:r>
          </a:p>
          <a:p>
            <a:pPr marL="182880" lvl="0" indent="-182880" hangingPunct="1">
              <a:spcBef>
                <a:spcPts val="601"/>
              </a:spcBef>
              <a:spcAft>
                <a:spcPts val="0"/>
              </a:spcAft>
              <a:buSzPct val="85000"/>
              <a:buFont typeface="Arial" pitchFamily="34"/>
              <a:buChar char="•"/>
            </a:pPr>
            <a:endParaRPr lang="fr-FR" sz="24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re 1"/>
          <p:cNvSpPr txBox="1">
            <a:spLocks noGrp="1"/>
          </p:cNvSpPr>
          <p:nvPr>
            <p:ph type="title"/>
          </p:nvPr>
        </p:nvSpPr>
        <p:spPr>
          <a:xfrm>
            <a:off x="251640" y="274680"/>
            <a:ext cx="8846640" cy="9219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b="1"/>
              <a:t>Les textes de loi existants</a:t>
            </a:r>
          </a:p>
        </p:txBody>
      </p:sp>
      <p:sp>
        <p:nvSpPr>
          <p:cNvPr id="3" name="Espace réservé du contenu 2"/>
          <p:cNvSpPr txBox="1">
            <a:spLocks noGrp="1"/>
          </p:cNvSpPr>
          <p:nvPr>
            <p:ph idx="1"/>
          </p:nvPr>
        </p:nvSpPr>
        <p:spPr>
          <a:xfrm>
            <a:off x="457200" y="1600200"/>
            <a:ext cx="8229600" cy="48769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499"/>
              </a:spcBef>
              <a:spcAft>
                <a:spcPts val="0"/>
              </a:spcAft>
              <a:buSzPct val="85000"/>
              <a:buFont typeface="Arial" pitchFamily="34"/>
              <a:buChar char="•"/>
            </a:pPr>
            <a:r>
              <a:rPr lang="fr-FR" sz="2000">
                <a:latin typeface="Arial"/>
              </a:rPr>
              <a:t>1</a:t>
            </a:r>
            <a:r>
              <a:rPr lang="fr-FR" sz="2000" baseline="30000">
                <a:latin typeface="Arial"/>
              </a:rPr>
              <a:t>ère</a:t>
            </a:r>
            <a:r>
              <a:rPr lang="fr-FR" sz="2000">
                <a:latin typeface="Arial"/>
              </a:rPr>
              <a:t> loi pour exercer sa liberté : loi NEUWIRTH 1967 (pilule)</a:t>
            </a:r>
          </a:p>
          <a:p>
            <a:pPr marL="182880" lvl="0" indent="-182880" hangingPunct="1">
              <a:spcBef>
                <a:spcPts val="499"/>
              </a:spcBef>
              <a:spcAft>
                <a:spcPts val="0"/>
              </a:spcAft>
              <a:buSzPct val="85000"/>
              <a:buFont typeface="Arial" pitchFamily="34"/>
              <a:buChar char="•"/>
            </a:pPr>
            <a:r>
              <a:rPr lang="fr-FR" sz="2000">
                <a:latin typeface="Arial"/>
              </a:rPr>
              <a:t>Loi Simone . WEIL 1975 (droit à l’avortement)</a:t>
            </a:r>
          </a:p>
          <a:p>
            <a:pPr marL="182880" lvl="0" indent="-182880" hangingPunct="1">
              <a:spcBef>
                <a:spcPts val="601"/>
              </a:spcBef>
              <a:spcAft>
                <a:spcPts val="0"/>
              </a:spcAft>
              <a:buSzPct val="85000"/>
              <a:buFont typeface="Arial" pitchFamily="34"/>
              <a:buChar char="•"/>
            </a:pPr>
            <a:r>
              <a:rPr lang="fr-FR" sz="2400">
                <a:latin typeface="Arial"/>
              </a:rPr>
              <a:t>Loi 1995 : droits aux soins contre la douleur</a:t>
            </a:r>
          </a:p>
          <a:p>
            <a:pPr marL="182880" lvl="0" indent="-182880" hangingPunct="1">
              <a:spcBef>
                <a:spcPts val="601"/>
              </a:spcBef>
              <a:spcAft>
                <a:spcPts val="0"/>
              </a:spcAft>
              <a:buSzPct val="85000"/>
              <a:buFont typeface="Arial" pitchFamily="34"/>
              <a:buChar char="•"/>
            </a:pPr>
            <a:r>
              <a:rPr lang="fr-FR" sz="2400">
                <a:latin typeface="Arial"/>
              </a:rPr>
              <a:t>Loi du  9 juin1999 Droits à l’accès aux soins palliatifs</a:t>
            </a:r>
          </a:p>
          <a:p>
            <a:pPr marL="182880" lvl="0" indent="-182880" hangingPunct="1">
              <a:spcBef>
                <a:spcPts val="601"/>
              </a:spcBef>
              <a:spcAft>
                <a:spcPts val="0"/>
              </a:spcAft>
              <a:buSzPct val="85000"/>
              <a:buFont typeface="Arial" pitchFamily="34"/>
              <a:buChar char="•"/>
            </a:pPr>
            <a:r>
              <a:rPr lang="fr-FR" sz="2400">
                <a:latin typeface="Arial"/>
              </a:rPr>
              <a:t>Loi du 4 mars 2002 (Kouchner) Droits des patients</a:t>
            </a:r>
          </a:p>
          <a:p>
            <a:pPr marL="182880" lvl="0" indent="-182880" hangingPunct="1">
              <a:spcBef>
                <a:spcPts val="601"/>
              </a:spcBef>
              <a:spcAft>
                <a:spcPts val="0"/>
              </a:spcAft>
              <a:buSzPct val="85000"/>
              <a:buFont typeface="Arial" pitchFamily="34"/>
              <a:buChar char="•"/>
            </a:pPr>
            <a:r>
              <a:rPr lang="fr-FR" sz="2400">
                <a:latin typeface="Arial"/>
              </a:rPr>
              <a:t>Loi du 22/04/2005 dite loi Léonetti</a:t>
            </a:r>
          </a:p>
          <a:p>
            <a:pPr marL="182880" lvl="0" indent="-182880" hangingPunct="1">
              <a:spcBef>
                <a:spcPts val="601"/>
              </a:spcBef>
              <a:spcAft>
                <a:spcPts val="0"/>
              </a:spcAft>
              <a:buSzPct val="85000"/>
              <a:buFont typeface="Arial" pitchFamily="34"/>
              <a:buChar char="•"/>
            </a:pPr>
            <a:r>
              <a:rPr lang="fr-FR" sz="2400">
                <a:latin typeface="Arial"/>
              </a:rPr>
              <a:t>Loi Claeys-Léonetti : 2016</a:t>
            </a:r>
          </a:p>
          <a:p>
            <a:pPr marL="182880" lvl="0" indent="-182880" hangingPunct="1">
              <a:spcBef>
                <a:spcPts val="601"/>
              </a:spcBef>
              <a:spcAft>
                <a:spcPts val="0"/>
              </a:spcAft>
              <a:buSzPct val="85000"/>
              <a:buFont typeface="Arial" pitchFamily="34"/>
              <a:buChar char="•"/>
            </a:pPr>
            <a:r>
              <a:rPr lang="fr-FR" sz="2400">
                <a:latin typeface="Arial"/>
              </a:rPr>
              <a:t>Projet de loi Falorni 2021: pour « aller plus loin »</a:t>
            </a:r>
          </a:p>
          <a:p>
            <a:pPr marL="182880" lvl="0" indent="-182880" hangingPunct="1">
              <a:spcBef>
                <a:spcPts val="601"/>
              </a:spcBef>
              <a:spcAft>
                <a:spcPts val="0"/>
              </a:spcAft>
              <a:buSzPct val="85000"/>
              <a:buFont typeface="Arial" pitchFamily="34"/>
              <a:buChar char="•"/>
            </a:pPr>
            <a:endParaRPr lang="fr-FR" sz="24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b="1"/>
              <a:t>Loi Léonetti 22 avril 2005</a:t>
            </a:r>
          </a:p>
        </p:txBody>
      </p:sp>
      <p:sp>
        <p:nvSpPr>
          <p:cNvPr id="3" name="Espace réservé du contenu 2"/>
          <p:cNvSpPr txBox="1">
            <a:spLocks noGrp="1"/>
          </p:cNvSpPr>
          <p:nvPr>
            <p:ph idx="1"/>
          </p:nvPr>
        </p:nvSpPr>
        <p:spPr>
          <a:xfrm>
            <a:off x="457200" y="1767960"/>
            <a:ext cx="8229600" cy="470916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601"/>
              </a:spcBef>
              <a:spcAft>
                <a:spcPts val="0"/>
              </a:spcAft>
              <a:buSzPct val="85000"/>
              <a:buFont typeface="Arial" pitchFamily="34"/>
              <a:buChar char="•"/>
            </a:pPr>
            <a:r>
              <a:rPr lang="fr-FR" sz="2400">
                <a:latin typeface="Arial"/>
              </a:rPr>
              <a:t>Maintien de l’interdit de « donner la mort »</a:t>
            </a:r>
          </a:p>
          <a:p>
            <a:pPr marL="182880" lvl="0" indent="-182880" hangingPunct="1">
              <a:spcBef>
                <a:spcPts val="601"/>
              </a:spcBef>
              <a:spcAft>
                <a:spcPts val="0"/>
              </a:spcAft>
              <a:buSzPct val="85000"/>
              <a:buFont typeface="Arial" pitchFamily="34"/>
              <a:buChar char="•"/>
            </a:pPr>
            <a:r>
              <a:rPr lang="fr-FR" sz="2400">
                <a:latin typeface="Arial"/>
              </a:rPr>
              <a:t>Interdit l’obstination déraisonnable</a:t>
            </a:r>
          </a:p>
          <a:p>
            <a:pPr marL="182880" lvl="0" indent="-182880" hangingPunct="1">
              <a:spcBef>
                <a:spcPts val="601"/>
              </a:spcBef>
              <a:spcAft>
                <a:spcPts val="0"/>
              </a:spcAft>
              <a:buSzPct val="85000"/>
              <a:buFont typeface="Arial" pitchFamily="34"/>
              <a:buChar char="•"/>
            </a:pPr>
            <a:r>
              <a:rPr lang="fr-FR" sz="2400">
                <a:latin typeface="Arial"/>
              </a:rPr>
              <a:t>R espect de la volonté du patient autant que possible :</a:t>
            </a:r>
          </a:p>
          <a:p>
            <a:pPr marL="457200" lvl="1" indent="-182880">
              <a:spcBef>
                <a:spcPts val="499"/>
              </a:spcBef>
              <a:spcAft>
                <a:spcPts val="0"/>
              </a:spcAft>
              <a:buSzPct val="85000"/>
              <a:buFont typeface="Arial" pitchFamily="34"/>
              <a:buChar char="•"/>
            </a:pPr>
            <a:r>
              <a:rPr lang="fr-FR" sz="2000">
                <a:latin typeface="Arial"/>
              </a:rPr>
              <a:t>Désignation d’une </a:t>
            </a:r>
            <a:r>
              <a:rPr lang="fr-FR" sz="2000" b="1" u="sng">
                <a:latin typeface="Arial"/>
              </a:rPr>
              <a:t>personne de confiance</a:t>
            </a:r>
          </a:p>
          <a:p>
            <a:pPr marL="457200" lvl="1" indent="-182880">
              <a:spcBef>
                <a:spcPts val="499"/>
              </a:spcBef>
              <a:spcAft>
                <a:spcPts val="0"/>
              </a:spcAft>
              <a:buSzPct val="85000"/>
              <a:buFont typeface="Arial" pitchFamily="34"/>
              <a:buChar char="•"/>
            </a:pPr>
            <a:r>
              <a:rPr lang="fr-FR" sz="2000">
                <a:latin typeface="Arial"/>
              </a:rPr>
              <a:t>Prise en compte des </a:t>
            </a:r>
            <a:r>
              <a:rPr lang="fr-FR" sz="2000" b="1" u="sng">
                <a:latin typeface="Arial"/>
              </a:rPr>
              <a:t>directives anticipées</a:t>
            </a:r>
          </a:p>
          <a:p>
            <a:pPr marL="182880" lvl="0" indent="-182880" hangingPunct="1">
              <a:spcBef>
                <a:spcPts val="601"/>
              </a:spcBef>
              <a:spcAft>
                <a:spcPts val="0"/>
              </a:spcAft>
              <a:buSzPct val="85000"/>
              <a:buFont typeface="Arial" pitchFamily="34"/>
              <a:buChar char="•"/>
            </a:pPr>
            <a:r>
              <a:rPr lang="fr-FR" sz="2400">
                <a:latin typeface="Arial"/>
              </a:rPr>
              <a:t>Prise de décision en collégialité</a:t>
            </a:r>
          </a:p>
          <a:p>
            <a:pPr marL="182880" lvl="0" indent="-182880" hangingPunct="1">
              <a:spcBef>
                <a:spcPts val="601"/>
              </a:spcBef>
              <a:spcAft>
                <a:spcPts val="0"/>
              </a:spcAft>
              <a:buSzPct val="85000"/>
              <a:buFont typeface="Arial" pitchFamily="34"/>
              <a:buChar char="•"/>
            </a:pPr>
            <a:endParaRPr lang="fr-FR" sz="2400">
              <a:latin typeface="Arial"/>
            </a:endParaRPr>
          </a:p>
          <a:p>
            <a:pPr marL="182880" lvl="0" indent="-182880" hangingPunct="1">
              <a:spcBef>
                <a:spcPts val="601"/>
              </a:spcBef>
              <a:spcAft>
                <a:spcPts val="0"/>
              </a:spcAft>
              <a:buSzPct val="85000"/>
              <a:buFont typeface="Arial" pitchFamily="34"/>
              <a:buChar char="•"/>
            </a:pPr>
            <a:r>
              <a:rPr lang="fr-FR" sz="2400" b="1">
                <a:solidFill>
                  <a:srgbClr val="002060"/>
                </a:solidFill>
                <a:latin typeface="Arial"/>
              </a:rPr>
              <a:t>« Accompagner la vie jusqu’au bout »</a:t>
            </a:r>
          </a:p>
          <a:p>
            <a:pPr marL="182880" lvl="0" indent="-182880" hangingPunct="1">
              <a:spcBef>
                <a:spcPts val="601"/>
              </a:spcBef>
              <a:spcAft>
                <a:spcPts val="0"/>
              </a:spcAft>
              <a:buSzPct val="85000"/>
              <a:buFont typeface="Arial" pitchFamily="34"/>
              <a:buChar char="•"/>
            </a:pPr>
            <a:r>
              <a:rPr lang="fr-FR" sz="2400" b="1">
                <a:solidFill>
                  <a:srgbClr val="002060"/>
                </a:solidFill>
                <a:latin typeface="Arial"/>
              </a:rPr>
              <a:t>« Accepter la mort sans la donner »</a:t>
            </a: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b="1"/>
              <a:t>Loi de Claeys-Léonetti 2/02/2016</a:t>
            </a:r>
          </a:p>
        </p:txBody>
      </p:sp>
      <p:sp>
        <p:nvSpPr>
          <p:cNvPr id="3" name="Espace réservé du contenu 2"/>
          <p:cNvSpPr txBox="1">
            <a:spLocks noGrp="1"/>
          </p:cNvSpPr>
          <p:nvPr>
            <p:ph idx="1"/>
          </p:nvPr>
        </p:nvSpPr>
        <p:spPr>
          <a:xfrm>
            <a:off x="914400" y="1988999"/>
            <a:ext cx="7772400" cy="4030919"/>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601"/>
              </a:spcBef>
              <a:spcAft>
                <a:spcPts val="0"/>
              </a:spcAft>
              <a:buSzPct val="85000"/>
              <a:buFont typeface="Arial" pitchFamily="34"/>
              <a:buChar char="•"/>
            </a:pPr>
            <a:r>
              <a:rPr lang="fr-FR" sz="2400">
                <a:latin typeface="Arial"/>
              </a:rPr>
              <a:t>Réaffirme le droit de la personne pour l’arrêt de tout traitement</a:t>
            </a:r>
          </a:p>
          <a:p>
            <a:pPr marL="182880" lvl="0" indent="-182880" hangingPunct="1">
              <a:spcBef>
                <a:spcPts val="601"/>
              </a:spcBef>
              <a:spcAft>
                <a:spcPts val="0"/>
              </a:spcAft>
              <a:buSzPct val="85000"/>
              <a:buFont typeface="Arial" pitchFamily="34"/>
              <a:buChar char="•"/>
            </a:pPr>
            <a:r>
              <a:rPr lang="fr-FR" sz="2400">
                <a:latin typeface="Arial"/>
              </a:rPr>
              <a:t>Droit opposable des directives anticipées</a:t>
            </a:r>
          </a:p>
          <a:p>
            <a:pPr marL="182880" lvl="0" indent="-182880" hangingPunct="1">
              <a:spcBef>
                <a:spcPts val="601"/>
              </a:spcBef>
              <a:spcAft>
                <a:spcPts val="0"/>
              </a:spcAft>
              <a:buSzPct val="85000"/>
              <a:buFont typeface="Arial" pitchFamily="34"/>
              <a:buChar char="•"/>
            </a:pPr>
            <a:r>
              <a:rPr lang="fr-FR" sz="2400">
                <a:latin typeface="Arial"/>
              </a:rPr>
              <a:t>Possibilité d’une sédation profonde terminale en cas de souffrances réfractaires</a:t>
            </a:r>
          </a:p>
          <a:p>
            <a:pPr marL="182880" lvl="0" indent="-182880" hangingPunct="1">
              <a:spcBef>
                <a:spcPts val="601"/>
              </a:spcBef>
              <a:spcAft>
                <a:spcPts val="0"/>
              </a:spcAft>
              <a:buSzPct val="85000"/>
              <a:buFont typeface="Arial" pitchFamily="34"/>
              <a:buChar char="•"/>
            </a:pPr>
            <a:r>
              <a:rPr lang="fr-FR" sz="2400">
                <a:latin typeface="Arial"/>
              </a:rPr>
              <a:t>Lorsque le pronostic vital est en jeu « à court terme »</a:t>
            </a: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b="1"/>
              <a:t>Des textes et prises de position d’instances reconnues</a:t>
            </a:r>
          </a:p>
        </p:txBody>
      </p:sp>
      <p:sp>
        <p:nvSpPr>
          <p:cNvPr id="3" name="Espace réservé du contenu 2"/>
          <p:cNvSpPr txBox="1">
            <a:spLocks noGrp="1"/>
          </p:cNvSpPr>
          <p:nvPr>
            <p:ph idx="1"/>
          </p:nvPr>
        </p:nvSpPr>
        <p:spPr>
          <a:xfrm>
            <a:off x="914400" y="1844999"/>
            <a:ext cx="7772400" cy="41749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700"/>
              </a:spcBef>
              <a:spcAft>
                <a:spcPts val="0"/>
              </a:spcAft>
              <a:buSzPct val="85000"/>
              <a:buFont typeface="Arial" pitchFamily="34"/>
              <a:buChar char="•"/>
            </a:pPr>
            <a:r>
              <a:rPr lang="fr-FR" sz="2800">
                <a:latin typeface="Arial"/>
              </a:rPr>
              <a:t>  Position de la SFAP</a:t>
            </a:r>
          </a:p>
          <a:p>
            <a:pPr marL="457200" lvl="0" indent="-457200" hangingPunct="1">
              <a:spcBef>
                <a:spcPts val="700"/>
              </a:spcBef>
              <a:spcAft>
                <a:spcPts val="0"/>
              </a:spcAft>
              <a:buSzPct val="85000"/>
              <a:buFont typeface="Arial" pitchFamily="34"/>
              <a:buChar char="-"/>
            </a:pPr>
            <a:r>
              <a:rPr lang="fr-FR" sz="2800">
                <a:latin typeface="Arial"/>
              </a:rPr>
              <a:t>Position de l’ADMD</a:t>
            </a:r>
          </a:p>
          <a:p>
            <a:pPr marL="457200" lvl="0" indent="-457200" hangingPunct="1">
              <a:spcBef>
                <a:spcPts val="700"/>
              </a:spcBef>
              <a:spcAft>
                <a:spcPts val="0"/>
              </a:spcAft>
              <a:buSzPct val="85000"/>
              <a:buFont typeface="Arial" pitchFamily="34"/>
              <a:buChar char="-"/>
            </a:pPr>
            <a:r>
              <a:rPr lang="fr-FR" sz="2800">
                <a:latin typeface="Arial"/>
              </a:rPr>
              <a:t>Position du CESE 2018 (**)</a:t>
            </a:r>
          </a:p>
          <a:p>
            <a:pPr marL="457200" lvl="0" indent="-457200" hangingPunct="1">
              <a:spcBef>
                <a:spcPts val="700"/>
              </a:spcBef>
              <a:spcAft>
                <a:spcPts val="0"/>
              </a:spcAft>
              <a:buSzPct val="85000"/>
              <a:buFont typeface="Arial" pitchFamily="34"/>
              <a:buChar char="-"/>
            </a:pPr>
            <a:r>
              <a:rPr lang="fr-FR" sz="2800">
                <a:latin typeface="Arial"/>
              </a:rPr>
              <a:t>Avis 139 du CCNE Sept 2022 (*)</a:t>
            </a:r>
          </a:p>
          <a:p>
            <a:pPr marL="457200" lvl="0" indent="-457200" hangingPunct="1">
              <a:spcBef>
                <a:spcPts val="700"/>
              </a:spcBef>
              <a:spcAft>
                <a:spcPts val="0"/>
              </a:spcAft>
              <a:buSzPct val="85000"/>
              <a:buFont typeface="Arial" pitchFamily="34"/>
              <a:buChar char="-"/>
            </a:pPr>
            <a:r>
              <a:rPr lang="fr-FR" sz="2800">
                <a:latin typeface="Arial"/>
              </a:rPr>
              <a:t>Travaux de la Convention Citoyenne</a:t>
            </a:r>
          </a:p>
          <a:p>
            <a:pPr marL="457200" lvl="0" indent="-457200" hangingPunct="1">
              <a:spcBef>
                <a:spcPts val="700"/>
              </a:spcBef>
              <a:spcAft>
                <a:spcPts val="0"/>
              </a:spcAft>
              <a:buSzPct val="85000"/>
              <a:buFont typeface="Arial" pitchFamily="34"/>
              <a:buChar char="-"/>
            </a:pPr>
            <a:r>
              <a:rPr lang="fr-FR" sz="2800">
                <a:latin typeface="Arial"/>
              </a:rPr>
              <a:t>Position du Conseil de l’Ordre des Médecins</a:t>
            </a:r>
          </a:p>
          <a:p>
            <a:pPr marL="182880" lvl="0" indent="-182880" hangingPunct="1">
              <a:spcBef>
                <a:spcPts val="601"/>
              </a:spcBef>
              <a:spcAft>
                <a:spcPts val="0"/>
              </a:spcAft>
              <a:buSzPct val="85000"/>
              <a:buFont typeface="Arial" pitchFamily="34"/>
              <a:buChar char="•"/>
            </a:pPr>
            <a:endParaRPr lang="fr-FR" sz="24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b="1"/>
              <a:t>Position de la SFAP</a:t>
            </a:r>
          </a:p>
        </p:txBody>
      </p:sp>
      <p:sp>
        <p:nvSpPr>
          <p:cNvPr id="3" name="Espace réservé du contenu 2"/>
          <p:cNvSpPr txBox="1">
            <a:spLocks noGrp="1"/>
          </p:cNvSpPr>
          <p:nvPr>
            <p:ph idx="1"/>
          </p:nvPr>
        </p:nvSpPr>
        <p:spPr>
          <a:xfrm>
            <a:off x="457200" y="1600200"/>
            <a:ext cx="8229600" cy="48769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499"/>
              </a:spcBef>
              <a:spcAft>
                <a:spcPts val="0"/>
              </a:spcAft>
              <a:buSzPct val="85000"/>
              <a:buFont typeface="Arial" pitchFamily="34"/>
              <a:buChar char="•"/>
            </a:pPr>
            <a:r>
              <a:rPr lang="fr-FR" sz="2200">
                <a:latin typeface="Arial"/>
              </a:rPr>
              <a:t>Entendre vraiment la demande !  En finir….de quoi ?</a:t>
            </a:r>
          </a:p>
          <a:p>
            <a:pPr marL="182880" lvl="0" indent="-182880" hangingPunct="1">
              <a:spcBef>
                <a:spcPts val="499"/>
              </a:spcBef>
              <a:spcAft>
                <a:spcPts val="0"/>
              </a:spcAft>
              <a:buSzPct val="85000"/>
              <a:buFont typeface="Arial" pitchFamily="34"/>
              <a:buChar char="•"/>
            </a:pPr>
            <a:r>
              <a:rPr lang="fr-FR" sz="2200">
                <a:latin typeface="Arial"/>
              </a:rPr>
              <a:t>Ligne de crête entre l’obstination déraisonnable et le « faire mourir »</a:t>
            </a:r>
          </a:p>
          <a:p>
            <a:pPr marL="182880" lvl="0" indent="-182880" hangingPunct="1">
              <a:spcBef>
                <a:spcPts val="499"/>
              </a:spcBef>
              <a:spcAft>
                <a:spcPts val="0"/>
              </a:spcAft>
              <a:buSzPct val="85000"/>
              <a:buFont typeface="Arial" pitchFamily="34"/>
              <a:buChar char="•"/>
            </a:pPr>
            <a:r>
              <a:rPr lang="fr-FR" sz="2200">
                <a:latin typeface="Arial"/>
              </a:rPr>
              <a:t>Faire mourir n’est pas dans « l’ADN » médical </a:t>
            </a:r>
            <a:r>
              <a:rPr lang="fr-FR" sz="1900">
                <a:latin typeface="Arial"/>
              </a:rPr>
              <a:t>(décision sociétale et non médicale)</a:t>
            </a:r>
          </a:p>
          <a:p>
            <a:pPr marL="182880" lvl="0" indent="-182880" hangingPunct="1">
              <a:spcBef>
                <a:spcPts val="499"/>
              </a:spcBef>
              <a:spcAft>
                <a:spcPts val="0"/>
              </a:spcAft>
              <a:buSzPct val="85000"/>
              <a:buFont typeface="Arial" pitchFamily="34"/>
              <a:buChar char="•"/>
            </a:pPr>
            <a:r>
              <a:rPr lang="fr-FR" sz="2200">
                <a:latin typeface="Arial"/>
              </a:rPr>
              <a:t>La collégialité ne se limite pas aux soignants professionnels mais concerne aussi  famille/ proches/tous les aidants</a:t>
            </a:r>
          </a:p>
          <a:p>
            <a:pPr marL="182880" lvl="0" indent="-182880" hangingPunct="1">
              <a:spcBef>
                <a:spcPts val="499"/>
              </a:spcBef>
              <a:spcAft>
                <a:spcPts val="0"/>
              </a:spcAft>
              <a:buSzPct val="85000"/>
              <a:buFont typeface="Arial" pitchFamily="34"/>
              <a:buChar char="•"/>
            </a:pPr>
            <a:r>
              <a:rPr lang="fr-FR" sz="2200">
                <a:latin typeface="Arial"/>
              </a:rPr>
              <a:t>Les SP « apaisent » et permettent de mieux entendre la demande réelle de la personne concernée</a:t>
            </a:r>
          </a:p>
          <a:p>
            <a:pPr marL="182880" lvl="0" indent="-182880" hangingPunct="1">
              <a:spcBef>
                <a:spcPts val="499"/>
              </a:spcBef>
              <a:spcAft>
                <a:spcPts val="0"/>
              </a:spcAft>
              <a:buSzPct val="85000"/>
              <a:buFont typeface="Arial" pitchFamily="34"/>
              <a:buChar char="•"/>
            </a:pPr>
            <a:r>
              <a:rPr lang="fr-FR" sz="2200">
                <a:latin typeface="Arial"/>
              </a:rPr>
              <a:t>Plaidoyer pour :</a:t>
            </a:r>
          </a:p>
          <a:p>
            <a:pPr marL="457200" lvl="1" indent="-182880">
              <a:spcBef>
                <a:spcPts val="499"/>
              </a:spcBef>
              <a:spcAft>
                <a:spcPts val="0"/>
              </a:spcAft>
              <a:buSzPct val="85000"/>
              <a:buFont typeface="Arial" pitchFamily="34"/>
              <a:buChar char="•"/>
            </a:pPr>
            <a:r>
              <a:rPr lang="fr-FR" sz="1900">
                <a:latin typeface="Arial"/>
              </a:rPr>
              <a:t>Accès aux SP (trop de déserts sur le territoire ) y compris au domicile</a:t>
            </a:r>
          </a:p>
          <a:p>
            <a:pPr marL="457200" lvl="1" indent="-182880">
              <a:spcBef>
                <a:spcPts val="499"/>
              </a:spcBef>
              <a:spcAft>
                <a:spcPts val="0"/>
              </a:spcAft>
              <a:buSzPct val="85000"/>
              <a:buFont typeface="Arial" pitchFamily="34"/>
              <a:buChar char="•"/>
            </a:pPr>
            <a:r>
              <a:rPr lang="fr-FR" sz="1900">
                <a:latin typeface="Arial"/>
              </a:rPr>
              <a:t>Meilleure formation des acteurs de santé</a:t>
            </a:r>
          </a:p>
          <a:p>
            <a:pPr marL="457200" lvl="1" indent="-182880">
              <a:spcBef>
                <a:spcPts val="499"/>
              </a:spcBef>
              <a:spcAft>
                <a:spcPts val="0"/>
              </a:spcAft>
              <a:buSzPct val="85000"/>
              <a:buFont typeface="Arial" pitchFamily="34"/>
              <a:buChar char="•"/>
            </a:pPr>
            <a:endParaRPr lang="fr-FR" sz="19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re 1"/>
          <p:cNvSpPr txBox="1">
            <a:spLocks noGrp="1"/>
          </p:cNvSpPr>
          <p:nvPr>
            <p:ph type="title"/>
          </p:nvPr>
        </p:nvSpPr>
        <p:spPr>
          <a:xfrm>
            <a:off x="914400" y="274680"/>
            <a:ext cx="7772400" cy="849959"/>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b="1"/>
              <a:t>Position de l’ADMD</a:t>
            </a:r>
          </a:p>
        </p:txBody>
      </p:sp>
      <p:sp>
        <p:nvSpPr>
          <p:cNvPr id="3" name="Espace réservé du contenu 2"/>
          <p:cNvSpPr txBox="1">
            <a:spLocks noGrp="1"/>
          </p:cNvSpPr>
          <p:nvPr>
            <p:ph idx="1"/>
          </p:nvPr>
        </p:nvSpPr>
        <p:spPr>
          <a:xfrm>
            <a:off x="179640" y="1447919"/>
            <a:ext cx="8964360" cy="529344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182880" lvl="0" indent="-182880" hangingPunct="1">
              <a:spcBef>
                <a:spcPts val="601"/>
              </a:spcBef>
              <a:spcAft>
                <a:spcPts val="0"/>
              </a:spcAft>
              <a:buSzPct val="85000"/>
              <a:buFont typeface="Arial" pitchFamily="34"/>
              <a:buChar char="•"/>
            </a:pPr>
            <a:r>
              <a:rPr lang="fr-FR" sz="2400">
                <a:latin typeface="Arial"/>
              </a:rPr>
              <a:t>L'Association pour le Droit de Mourir dans la Dignité milite pour que chaque Française et chaque Français puisse choisir </a:t>
            </a:r>
            <a:r>
              <a:rPr lang="fr-FR" sz="2400" b="1">
                <a:latin typeface="Arial"/>
              </a:rPr>
              <a:t>librement</a:t>
            </a:r>
            <a:r>
              <a:rPr lang="fr-FR" sz="2400">
                <a:latin typeface="Arial"/>
              </a:rPr>
              <a:t> les conditions de sa propre </a:t>
            </a:r>
            <a:r>
              <a:rPr lang="fr-FR" sz="2400" b="1">
                <a:latin typeface="Arial"/>
              </a:rPr>
              <a:t>fin de vie</a:t>
            </a:r>
            <a:r>
              <a:rPr lang="fr-FR" sz="2400">
                <a:latin typeface="Arial"/>
              </a:rPr>
              <a:t>. (Projet de loi de M Falorni 1 avril 2021)</a:t>
            </a:r>
          </a:p>
          <a:p>
            <a:pPr marL="182880" lvl="0" indent="-182880" hangingPunct="1">
              <a:spcBef>
                <a:spcPts val="601"/>
              </a:spcBef>
              <a:spcAft>
                <a:spcPts val="0"/>
              </a:spcAft>
              <a:buSzPct val="85000"/>
              <a:buFont typeface="Arial" pitchFamily="34"/>
              <a:buChar char="•"/>
            </a:pPr>
            <a:r>
              <a:rPr lang="fr-FR" sz="2400">
                <a:latin typeface="Arial"/>
              </a:rPr>
              <a:t>Elle entend obtenir qu'une loi légalise l'euthanasie et le suicide assisté, comme le réclament 94% des Français interrogés par l'institut de sondage Ifop en février 2022.</a:t>
            </a:r>
          </a:p>
          <a:p>
            <a:pPr marL="182880" lvl="0" indent="-182880" hangingPunct="1">
              <a:spcBef>
                <a:spcPts val="601"/>
              </a:spcBef>
              <a:spcAft>
                <a:spcPts val="0"/>
              </a:spcAft>
              <a:buSzPct val="85000"/>
              <a:buFont typeface="Arial" pitchFamily="34"/>
              <a:buChar char="•"/>
            </a:pPr>
            <a:r>
              <a:rPr lang="fr-FR" sz="2400">
                <a:latin typeface="Arial"/>
              </a:rPr>
              <a:t> Elle demande aussi un accès universel aux soins palliatifs</a:t>
            </a:r>
          </a:p>
          <a:p>
            <a:pPr marL="182880" lvl="0" indent="-182880" hangingPunct="1">
              <a:spcBef>
                <a:spcPts val="601"/>
              </a:spcBef>
              <a:spcAft>
                <a:spcPts val="0"/>
              </a:spcAft>
              <a:buSzPct val="85000"/>
              <a:buFont typeface="Arial" pitchFamily="34"/>
              <a:buChar char="•"/>
            </a:pPr>
            <a:r>
              <a:rPr lang="fr-FR" sz="2400" i="1">
                <a:latin typeface="Arial"/>
              </a:rPr>
              <a:t> Ne serait-il pas temps, face à la demande du patient, de laisser de côté nos convictions, qu’elles soient philosophiques ou religieuses, car il ne s’agit que de convictions ?</a:t>
            </a:r>
          </a:p>
          <a:p>
            <a:pPr marL="182880" lvl="0" indent="-182880" hangingPunct="1">
              <a:spcBef>
                <a:spcPts val="601"/>
              </a:spcBef>
              <a:spcAft>
                <a:spcPts val="0"/>
              </a:spcAft>
              <a:buSzPct val="85000"/>
              <a:buFont typeface="Arial" pitchFamily="34"/>
              <a:buChar char="•"/>
            </a:pPr>
            <a:r>
              <a:rPr lang="fr-FR" sz="2400">
                <a:latin typeface="Arial"/>
              </a:rPr>
              <a:t>Rejoindre enfin les autres pays </a:t>
            </a:r>
            <a:r>
              <a:rPr lang="fr-FR" sz="2400" i="1">
                <a:latin typeface="Arial"/>
              </a:rPr>
              <a:t>….(Belgique, Suisse, Espagne, Canada,</a:t>
            </a: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b="1"/>
              <a:t>L’Ordre des Médecins</a:t>
            </a:r>
          </a:p>
        </p:txBody>
      </p:sp>
      <p:sp>
        <p:nvSpPr>
          <p:cNvPr id="3" name="Espace réservé du contenu 2"/>
          <p:cNvSpPr txBox="1">
            <a:spLocks noGrp="1"/>
          </p:cNvSpPr>
          <p:nvPr>
            <p:ph idx="1"/>
          </p:nvPr>
        </p:nvSpPr>
        <p:spPr>
          <a:xfrm>
            <a:off x="395640" y="1196640"/>
            <a:ext cx="8748360" cy="5400720"/>
          </a:xfrm>
        </p:spPr>
        <p:txBody>
          <a:bodyPr lIns="91440" tIns="45720" rIns="91440" bIns="45720"/>
          <a:lstStyle>
            <a:defPPr marL="432000" lvl="0" indent="-324000">
              <a:spcBef>
                <a:spcPts val="0"/>
              </a:spcBef>
              <a:spcAft>
                <a:spcPts val="1417"/>
              </a:spcAft>
              <a:buSzPct val="45000"/>
              <a:buFont typeface="StarSymbol"/>
              <a:buNone/>
              <a:defRPr lang="fr-FR"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fr-FR"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Mangal" pitchFamily="2"/>
              </a:defRPr>
            </a:lvl9pPr>
          </a:lstStyle>
          <a:p>
            <a:pPr marL="0" lvl="0" indent="0" hangingPunct="1">
              <a:spcBef>
                <a:spcPts val="601"/>
              </a:spcBef>
              <a:spcAft>
                <a:spcPts val="0"/>
              </a:spcAft>
              <a:buNone/>
            </a:pPr>
            <a:endParaRPr lang="fr-FR" sz="2400">
              <a:latin typeface="Arial"/>
            </a:endParaRPr>
          </a:p>
          <a:p>
            <a:pPr marL="457200" lvl="1" indent="-182880">
              <a:spcBef>
                <a:spcPts val="499"/>
              </a:spcBef>
              <a:spcAft>
                <a:spcPts val="0"/>
              </a:spcAft>
              <a:buSzPct val="85000"/>
              <a:buFont typeface="Arial" pitchFamily="34"/>
              <a:buChar char="•"/>
            </a:pPr>
            <a:r>
              <a:rPr lang="fr-FR" sz="2000">
                <a:latin typeface="Arial"/>
              </a:rPr>
              <a:t> estime impératif de permettre une meilleure application de la loi Claeys Leonetti, et nécessaire de se doter de tous les moyens qui permettraient à la loi d’être pleinement effective : rendre efficients les dispositifs dans les établissements médicaux, médico-sociaux et à domicile </a:t>
            </a:r>
          </a:p>
          <a:p>
            <a:pPr marL="457200" lvl="1" indent="-182880">
              <a:spcBef>
                <a:spcPts val="499"/>
              </a:spcBef>
              <a:spcAft>
                <a:spcPts val="0"/>
              </a:spcAft>
              <a:buSzPct val="85000"/>
              <a:buFont typeface="Arial" pitchFamily="34"/>
              <a:buChar char="•"/>
            </a:pPr>
            <a:r>
              <a:rPr lang="fr-FR" sz="2000">
                <a:latin typeface="Arial"/>
              </a:rPr>
              <a:t>est défavorable à toute possibilité de mettre en place une procédure d’aide active à mourir pour les mineurs et les personnes hors d’état de manifester leur volonté</a:t>
            </a:r>
          </a:p>
          <a:p>
            <a:pPr marL="457200" lvl="1" indent="-182880">
              <a:spcBef>
                <a:spcPts val="499"/>
              </a:spcBef>
              <a:spcAft>
                <a:spcPts val="0"/>
              </a:spcAft>
              <a:buSzPct val="85000"/>
              <a:buFont typeface="Arial" pitchFamily="34"/>
              <a:buChar char="•"/>
            </a:pPr>
            <a:r>
              <a:rPr lang="fr-FR" sz="2000">
                <a:latin typeface="Arial"/>
              </a:rPr>
              <a:t>Veut favoriser la formation des professionnels de santé et des paramédicaux,</a:t>
            </a:r>
          </a:p>
          <a:p>
            <a:pPr marL="457200" lvl="1" indent="-182880">
              <a:spcBef>
                <a:spcPts val="499"/>
              </a:spcBef>
              <a:spcAft>
                <a:spcPts val="0"/>
              </a:spcAft>
              <a:buSzPct val="85000"/>
              <a:buFont typeface="Arial" pitchFamily="34"/>
              <a:buChar char="•"/>
            </a:pPr>
            <a:r>
              <a:rPr lang="vi-VN" sz="2000">
                <a:latin typeface="Arial"/>
              </a:rPr>
              <a:t>entend faire valoir dès à présent qu’il sera défavorable à la participation d’un médecin à un processus qui mènerait à une euthanasie</a:t>
            </a:r>
            <a:r>
              <a:rPr lang="fr-FR" sz="2000">
                <a:latin typeface="Arial"/>
              </a:rPr>
              <a:t>,. Revendiquerait une clause de conscience spécifique </a:t>
            </a:r>
          </a:p>
          <a:p>
            <a:pPr marL="457200" lvl="1" indent="-182880">
              <a:spcBef>
                <a:spcPts val="499"/>
              </a:spcBef>
              <a:spcAft>
                <a:spcPts val="0"/>
              </a:spcAft>
              <a:buSzPct val="85000"/>
              <a:buFont typeface="Arial" pitchFamily="34"/>
              <a:buChar char="•"/>
            </a:pPr>
            <a:r>
              <a:rPr lang="fr-FR" sz="2000" i="1">
                <a:latin typeface="Arial"/>
              </a:rPr>
              <a:t>Article 38 du code de déontologie médicale</a:t>
            </a:r>
          </a:p>
          <a:p>
            <a:pPr marL="457200" lvl="1" indent="-182880">
              <a:spcBef>
                <a:spcPts val="499"/>
              </a:spcBef>
              <a:spcAft>
                <a:spcPts val="0"/>
              </a:spcAft>
              <a:buSzPct val="85000"/>
              <a:buFont typeface="Arial" pitchFamily="34"/>
              <a:buChar char="•"/>
            </a:pPr>
            <a:endParaRPr lang="fr-FR" sz="2000">
              <a:latin typeface="Arial"/>
            </a:endParaRPr>
          </a:p>
        </p:txBody>
      </p:sp>
      <p:sp>
        <p:nvSpPr>
          <p:cNvPr id="4" name="Espace réservé du pied de page 3"/>
          <p:cNvSpPr txBox="1"/>
          <p:nvPr/>
        </p:nvSpPr>
        <p:spPr>
          <a:xfrm>
            <a:off x="3429000" y="18360"/>
            <a:ext cx="4114800" cy="329040"/>
          </a:xfrm>
          <a:prstGeom prst="rect">
            <a:avLst/>
          </a:prstGeom>
          <a:noFill/>
          <a:ln>
            <a:noFill/>
          </a:ln>
        </p:spPr>
        <p:txBody>
          <a:bodyPr vert="horz" wrap="square" lIns="91440" tIns="45720" rIns="91440" bIns="45720" anchor="ctr" anchorCtr="1" compatLnSpc="0"/>
          <a:lstStyle/>
          <a:p>
            <a:pPr marL="0" marR="0" lvl="0" indent="0" algn="ctr" rtl="0" hangingPunct="1">
              <a:lnSpc>
                <a:spcPct val="100000"/>
              </a:lnSpc>
              <a:spcBef>
                <a:spcPts val="0"/>
              </a:spcBef>
              <a:spcAft>
                <a:spcPts val="0"/>
              </a:spcAft>
              <a:buNone/>
              <a:tabLst/>
            </a:pPr>
            <a:r>
              <a:rPr lang="fr-FR" sz="1200" b="0" i="0" u="none" strike="noStrike" kern="1200" spc="0" baseline="0">
                <a:ln>
                  <a:noFill/>
                </a:ln>
                <a:solidFill>
                  <a:srgbClr val="FFFFFF"/>
                </a:solidFill>
                <a:latin typeface="Arial" pitchFamily="18"/>
                <a:ea typeface="Microsoft YaHei" pitchFamily="2"/>
                <a:cs typeface="Mangal" pitchFamily="2"/>
              </a:rPr>
              <a:t>RATC Cénac 28/04/2023           X Debelleix</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lart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75</TotalTime>
  <Words>963</Words>
  <Application>Microsoft Office PowerPoint</Application>
  <PresentationFormat>Affichage à l'écran (4:3)</PresentationFormat>
  <Paragraphs>172</Paragraphs>
  <Slides>16</Slides>
  <Notes>16</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Clarté</vt:lpstr>
      <vt:lpstr>      FIN DE VIE   Ce qui fait débat  Ce qui cherche à se dire   Une question posée à la loi ? Un problème éthique ?   Et si on parlait de la FAIM DE VIE …..  </vt:lpstr>
      <vt:lpstr>Le Contexte Actuel et les questions que se pose notre société en France</vt:lpstr>
      <vt:lpstr>Les textes de loi existants</vt:lpstr>
      <vt:lpstr>Loi Léonetti 22 avril 2005</vt:lpstr>
      <vt:lpstr>Loi de Claeys-Léonetti 2/02/2016</vt:lpstr>
      <vt:lpstr>Des textes et prises de position d’instances reconnues</vt:lpstr>
      <vt:lpstr>Position de la SFAP</vt:lpstr>
      <vt:lpstr>Position de l’ADMD</vt:lpstr>
      <vt:lpstr>L’Ordre des Médecins</vt:lpstr>
      <vt:lpstr>L’avis 139 du CCNE de Sept 2022 (1) Si le législateur souhaite s’emparer de ce sujet, le CCNE considère qu’il existe une voie pour une application éthique d’une aide active à mourir, à certaines conditions strictes </vt:lpstr>
      <vt:lpstr>L’avis 139 du CCNE de Sept 2022 (2)</vt:lpstr>
      <vt:lpstr>Rapport de la Convention Citoyenne (Déc 2022/mars 2023) « Le cadre d’accompagnement de la fin de vie est-il adapté aux différentes situations rencontrées ou d’éventuels changements devraient-ils être introduits ? » </vt:lpstr>
      <vt:lpstr>Autres Déclarations et Prises de position qui peuvent « éclairer » le débat</vt:lpstr>
      <vt:lpstr> Si les lois passent, l’éthique reste !  mais  l’Ethique…..c’est quoi ?</vt:lpstr>
      <vt:lpstr>Si la législation actuelle doit évoluer, quelles zones d’ombre subsistent encore ?</vt:lpstr>
      <vt:lpstr>Mieux écouter la demande de FAIM DE VIE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 de Vie  Faim de vie</dc:title>
  <dc:creator>xavier</dc:creator>
  <cp:lastModifiedBy>xavier</cp:lastModifiedBy>
  <cp:revision>39</cp:revision>
  <cp:lastPrinted>2023-04-05T15:53:26Z</cp:lastPrinted>
  <dcterms:created xsi:type="dcterms:W3CDTF">2023-04-05T15:34:17Z</dcterms:created>
  <dcterms:modified xsi:type="dcterms:W3CDTF">2023-04-27T19:11:33Z</dcterms:modified>
</cp:coreProperties>
</file>